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BE1D9-E909-DF55-00D0-71AF5A93E939}" v="27" dt="2022-01-22T21:10:21.010"/>
    <p1510:client id="{5646B6E7-9DE6-4683-0BAB-4609E30D2D47}" v="19" dt="2022-01-21T20:21:31.536"/>
    <p1510:client id="{5C3B7ABF-BAD6-4C21-AEE7-A9C47091A039}" v="332" dt="2022-01-23T22:55:58.408"/>
    <p1510:client id="{DD703B1D-CBD5-48E7-BBF4-093B637D1A1B}" v="50" dt="2022-01-21T20:19:5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202CB-DAE5-44CC-8A7E-283572550C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071E91-8041-4E54-BB6D-8547553C02B7}">
      <dgm:prSet/>
      <dgm:spPr/>
      <dgm:t>
        <a:bodyPr/>
        <a:lstStyle/>
        <a:p>
          <a:r>
            <a:rPr lang="de-DE"/>
            <a:t>(Anpassungsraten, Cut-Off-Werte etc)</a:t>
          </a:r>
          <a:endParaRPr lang="en-US"/>
        </a:p>
      </dgm:t>
    </dgm:pt>
    <dgm:pt modelId="{5B892AF4-C1D4-45C9-B218-7B240ECDC995}" type="parTrans" cxnId="{472FFA9C-4154-4B9C-85EF-DD8D3F17B885}">
      <dgm:prSet/>
      <dgm:spPr/>
      <dgm:t>
        <a:bodyPr/>
        <a:lstStyle/>
        <a:p>
          <a:endParaRPr lang="en-US"/>
        </a:p>
      </dgm:t>
    </dgm:pt>
    <dgm:pt modelId="{AD4E36C1-2F8F-4447-9EB7-01696E6FC943}" type="sibTrans" cxnId="{472FFA9C-4154-4B9C-85EF-DD8D3F17B885}">
      <dgm:prSet/>
      <dgm:spPr/>
      <dgm:t>
        <a:bodyPr/>
        <a:lstStyle/>
        <a:p>
          <a:endParaRPr lang="en-US"/>
        </a:p>
      </dgm:t>
    </dgm:pt>
    <dgm:pt modelId="{FC14F6C9-0614-49B6-81BB-01D88956112E}">
      <dgm:prSet/>
      <dgm:spPr/>
      <dgm:t>
        <a:bodyPr/>
        <a:lstStyle/>
        <a:p>
          <a:r>
            <a:rPr lang="de-DE"/>
            <a:t>"OutOfBounce" Auserhalb der map</a:t>
          </a:r>
          <a:endParaRPr lang="en-US"/>
        </a:p>
      </dgm:t>
    </dgm:pt>
    <dgm:pt modelId="{14C909B6-9439-437C-94F8-D23E8E1103F9}" type="parTrans" cxnId="{6BC11AE2-D1A7-4D8D-9695-97F3B5C1639D}">
      <dgm:prSet/>
      <dgm:spPr/>
      <dgm:t>
        <a:bodyPr/>
        <a:lstStyle/>
        <a:p>
          <a:endParaRPr lang="en-US"/>
        </a:p>
      </dgm:t>
    </dgm:pt>
    <dgm:pt modelId="{6D5AB48F-B605-4034-8CDD-C77B80205A41}" type="sibTrans" cxnId="{6BC11AE2-D1A7-4D8D-9695-97F3B5C1639D}">
      <dgm:prSet/>
      <dgm:spPr/>
      <dgm:t>
        <a:bodyPr/>
        <a:lstStyle/>
        <a:p>
          <a:endParaRPr lang="en-US"/>
        </a:p>
      </dgm:t>
    </dgm:pt>
    <dgm:pt modelId="{CFF958CD-13B8-44D6-BEA1-35FEDDB2A679}">
      <dgm:prSet/>
      <dgm:spPr/>
      <dgm:t>
        <a:bodyPr/>
        <a:lstStyle/>
        <a:p>
          <a:r>
            <a:rPr lang="de-DE"/>
            <a:t>Collision in eine Wand</a:t>
          </a:r>
          <a:endParaRPr lang="en-US"/>
        </a:p>
      </dgm:t>
    </dgm:pt>
    <dgm:pt modelId="{D628E73F-D736-48C3-923D-1F5391361ABE}" type="parTrans" cxnId="{8C5AC433-D62E-4432-A63B-3EB0E6844914}">
      <dgm:prSet/>
      <dgm:spPr/>
      <dgm:t>
        <a:bodyPr/>
        <a:lstStyle/>
        <a:p>
          <a:endParaRPr lang="en-US"/>
        </a:p>
      </dgm:t>
    </dgm:pt>
    <dgm:pt modelId="{45E4BFA9-16AB-4850-93F0-6C02444078A3}" type="sibTrans" cxnId="{8C5AC433-D62E-4432-A63B-3EB0E6844914}">
      <dgm:prSet/>
      <dgm:spPr/>
      <dgm:t>
        <a:bodyPr/>
        <a:lstStyle/>
        <a:p>
          <a:endParaRPr lang="en-US"/>
        </a:p>
      </dgm:t>
    </dgm:pt>
    <dgm:pt modelId="{D2DCAC56-771A-4FD2-8E29-2C8B479B6AD9}">
      <dgm:prSet/>
      <dgm:spPr/>
      <dgm:t>
        <a:bodyPr/>
        <a:lstStyle/>
        <a:p>
          <a:r>
            <a:rPr lang="de-DE"/>
            <a:t>Unrealistische werte "zu weit weg"</a:t>
          </a:r>
          <a:endParaRPr lang="en-US"/>
        </a:p>
      </dgm:t>
    </dgm:pt>
    <dgm:pt modelId="{B2FA7364-ECF7-4381-A921-8AFC1EAEF75E}" type="parTrans" cxnId="{8B2CCBF5-2087-44E3-83E7-9F35C8FD8199}">
      <dgm:prSet/>
      <dgm:spPr/>
      <dgm:t>
        <a:bodyPr/>
        <a:lstStyle/>
        <a:p>
          <a:endParaRPr lang="en-US"/>
        </a:p>
      </dgm:t>
    </dgm:pt>
    <dgm:pt modelId="{256986B8-2D46-4701-96B5-CCDCBFD3B207}" type="sibTrans" cxnId="{8B2CCBF5-2087-44E3-83E7-9F35C8FD8199}">
      <dgm:prSet/>
      <dgm:spPr/>
      <dgm:t>
        <a:bodyPr/>
        <a:lstStyle/>
        <a:p>
          <a:endParaRPr lang="en-US"/>
        </a:p>
      </dgm:t>
    </dgm:pt>
    <dgm:pt modelId="{7F572043-751E-4E6A-942D-E3190B73BA46}">
      <dgm:prSet/>
      <dgm:spPr/>
      <dgm:t>
        <a:bodyPr/>
        <a:lstStyle/>
        <a:p>
          <a:r>
            <a:rPr lang="de-DE"/>
            <a:t>Warum genau diese Werte? </a:t>
          </a:r>
          <a:endParaRPr lang="en-US"/>
        </a:p>
      </dgm:t>
    </dgm:pt>
    <dgm:pt modelId="{3B375234-2C25-4BFF-AF00-16EDD4B89A10}" type="parTrans" cxnId="{E93D5AC4-0B72-4783-B97A-ED9F36088BB8}">
      <dgm:prSet/>
      <dgm:spPr/>
      <dgm:t>
        <a:bodyPr/>
        <a:lstStyle/>
        <a:p>
          <a:endParaRPr lang="en-US"/>
        </a:p>
      </dgm:t>
    </dgm:pt>
    <dgm:pt modelId="{018C6F1F-22EA-4B81-8A9D-00F71D2FA135}" type="sibTrans" cxnId="{E93D5AC4-0B72-4783-B97A-ED9F36088BB8}">
      <dgm:prSet/>
      <dgm:spPr/>
      <dgm:t>
        <a:bodyPr/>
        <a:lstStyle/>
        <a:p>
          <a:endParaRPr lang="en-US"/>
        </a:p>
      </dgm:t>
    </dgm:pt>
    <dgm:pt modelId="{593AB6EE-1748-443F-A929-1ED474152FD2}">
      <dgm:prSet/>
      <dgm:spPr/>
      <dgm:t>
        <a:bodyPr/>
        <a:lstStyle/>
        <a:p>
          <a:r>
            <a:rPr lang="de-DE"/>
            <a:t>**</a:t>
          </a:r>
          <a:endParaRPr lang="en-US"/>
        </a:p>
      </dgm:t>
    </dgm:pt>
    <dgm:pt modelId="{307C0770-A34B-48C1-86ED-FB509CE22A3C}" type="parTrans" cxnId="{63387751-C919-4EA7-AA29-24CF45952D11}">
      <dgm:prSet/>
      <dgm:spPr/>
      <dgm:t>
        <a:bodyPr/>
        <a:lstStyle/>
        <a:p>
          <a:endParaRPr lang="en-US"/>
        </a:p>
      </dgm:t>
    </dgm:pt>
    <dgm:pt modelId="{50414B78-71AA-491D-A4D9-E08F60B2E1C0}" type="sibTrans" cxnId="{63387751-C919-4EA7-AA29-24CF45952D11}">
      <dgm:prSet/>
      <dgm:spPr/>
      <dgm:t>
        <a:bodyPr/>
        <a:lstStyle/>
        <a:p>
          <a:endParaRPr lang="en-US"/>
        </a:p>
      </dgm:t>
    </dgm:pt>
    <dgm:pt modelId="{7AC76B15-0932-4724-9C41-75BD784BF266}">
      <dgm:prSet/>
      <dgm:spPr/>
      <dgm:t>
        <a:bodyPr/>
        <a:lstStyle/>
        <a:p>
          <a:r>
            <a:rPr lang="de-DE"/>
            <a:t>Was hat gut funktioniert, was nicht und (zumindest spekulativ) warum?</a:t>
          </a:r>
          <a:endParaRPr lang="en-US"/>
        </a:p>
      </dgm:t>
    </dgm:pt>
    <dgm:pt modelId="{3206E171-58EA-4B64-8E3B-46B343BB9F0C}" type="parTrans" cxnId="{2ABE7A5D-92FE-4476-8087-FA23A09E6C92}">
      <dgm:prSet/>
      <dgm:spPr/>
      <dgm:t>
        <a:bodyPr/>
        <a:lstStyle/>
        <a:p>
          <a:endParaRPr lang="en-US"/>
        </a:p>
      </dgm:t>
    </dgm:pt>
    <dgm:pt modelId="{51948523-8CB2-4DE2-891E-27D10BD21225}" type="sibTrans" cxnId="{2ABE7A5D-92FE-4476-8087-FA23A09E6C92}">
      <dgm:prSet/>
      <dgm:spPr/>
      <dgm:t>
        <a:bodyPr/>
        <a:lstStyle/>
        <a:p>
          <a:endParaRPr lang="en-US"/>
        </a:p>
      </dgm:t>
    </dgm:pt>
    <dgm:pt modelId="{1FB65C99-8848-44B7-9A16-449978D1E0DD}">
      <dgm:prSet/>
      <dgm:spPr/>
      <dgm:t>
        <a:bodyPr/>
        <a:lstStyle/>
        <a:p>
          <a:r>
            <a:rPr lang="de-DE"/>
            <a:t>Linare filter (Löscht manche guten werte zu stark oider schwach raus)[verwächselung]</a:t>
          </a:r>
          <a:endParaRPr lang="en-US"/>
        </a:p>
      </dgm:t>
    </dgm:pt>
    <dgm:pt modelId="{41239F6C-DB78-44DA-A2D5-012AF3EE9693}" type="parTrans" cxnId="{D6C4C48C-343B-4F89-8B42-7E435088EB0D}">
      <dgm:prSet/>
      <dgm:spPr/>
      <dgm:t>
        <a:bodyPr/>
        <a:lstStyle/>
        <a:p>
          <a:endParaRPr lang="en-US"/>
        </a:p>
      </dgm:t>
    </dgm:pt>
    <dgm:pt modelId="{66FA73AF-E9D0-4C08-8A94-3165B38C6137}" type="sibTrans" cxnId="{D6C4C48C-343B-4F89-8B42-7E435088EB0D}">
      <dgm:prSet/>
      <dgm:spPr/>
      <dgm:t>
        <a:bodyPr/>
        <a:lstStyle/>
        <a:p>
          <a:endParaRPr lang="en-US"/>
        </a:p>
      </dgm:t>
    </dgm:pt>
    <dgm:pt modelId="{FA5BC191-7413-4959-88DB-C29AECA1A7DE}" type="pres">
      <dgm:prSet presAssocID="{A92202CB-DAE5-44CC-8A7E-283572550CEB}" presName="linear" presStyleCnt="0">
        <dgm:presLayoutVars>
          <dgm:dir/>
          <dgm:animLvl val="lvl"/>
          <dgm:resizeHandles val="exact"/>
        </dgm:presLayoutVars>
      </dgm:prSet>
      <dgm:spPr/>
    </dgm:pt>
    <dgm:pt modelId="{602C7142-E5B6-436A-96B9-02A46891B325}" type="pres">
      <dgm:prSet presAssocID="{D6071E91-8041-4E54-BB6D-8547553C02B7}" presName="parentLin" presStyleCnt="0"/>
      <dgm:spPr/>
    </dgm:pt>
    <dgm:pt modelId="{A0EFCBBE-0A7D-480A-82F6-FC252653941D}" type="pres">
      <dgm:prSet presAssocID="{D6071E91-8041-4E54-BB6D-8547553C02B7}" presName="parentLeftMargin" presStyleLbl="node1" presStyleIdx="0" presStyleCnt="3"/>
      <dgm:spPr/>
    </dgm:pt>
    <dgm:pt modelId="{C39D84A9-9EF5-4948-8A30-693841990EC5}" type="pres">
      <dgm:prSet presAssocID="{D6071E91-8041-4E54-BB6D-8547553C02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3ABCAC-D1E2-415F-904B-2F8FAF3F373D}" type="pres">
      <dgm:prSet presAssocID="{D6071E91-8041-4E54-BB6D-8547553C02B7}" presName="negativeSpace" presStyleCnt="0"/>
      <dgm:spPr/>
    </dgm:pt>
    <dgm:pt modelId="{12476405-5567-4709-9A1C-989645341A9F}" type="pres">
      <dgm:prSet presAssocID="{D6071E91-8041-4E54-BB6D-8547553C02B7}" presName="childText" presStyleLbl="conFgAcc1" presStyleIdx="0" presStyleCnt="3">
        <dgm:presLayoutVars>
          <dgm:bulletEnabled val="1"/>
        </dgm:presLayoutVars>
      </dgm:prSet>
      <dgm:spPr/>
    </dgm:pt>
    <dgm:pt modelId="{7F9EB0AF-FB39-4F3E-AADF-5E7DC21D3BB0}" type="pres">
      <dgm:prSet presAssocID="{AD4E36C1-2F8F-4447-9EB7-01696E6FC943}" presName="spaceBetweenRectangles" presStyleCnt="0"/>
      <dgm:spPr/>
    </dgm:pt>
    <dgm:pt modelId="{C13C2782-6F11-43E3-9F32-F6505CCAAE8F}" type="pres">
      <dgm:prSet presAssocID="{7F572043-751E-4E6A-942D-E3190B73BA46}" presName="parentLin" presStyleCnt="0"/>
      <dgm:spPr/>
    </dgm:pt>
    <dgm:pt modelId="{623BA272-85E8-4288-855E-D74FBCF007A7}" type="pres">
      <dgm:prSet presAssocID="{7F572043-751E-4E6A-942D-E3190B73BA46}" presName="parentLeftMargin" presStyleLbl="node1" presStyleIdx="0" presStyleCnt="3"/>
      <dgm:spPr/>
    </dgm:pt>
    <dgm:pt modelId="{D2C6B1D8-5342-45FE-9117-9F3317CC17AA}" type="pres">
      <dgm:prSet presAssocID="{7F572043-751E-4E6A-942D-E3190B73BA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A39F6F-904C-4C87-9E3A-693475E8F6F9}" type="pres">
      <dgm:prSet presAssocID="{7F572043-751E-4E6A-942D-E3190B73BA46}" presName="negativeSpace" presStyleCnt="0"/>
      <dgm:spPr/>
    </dgm:pt>
    <dgm:pt modelId="{231FFE11-CCF8-4268-99DF-9D5AD72F8585}" type="pres">
      <dgm:prSet presAssocID="{7F572043-751E-4E6A-942D-E3190B73BA46}" presName="childText" presStyleLbl="conFgAcc1" presStyleIdx="1" presStyleCnt="3">
        <dgm:presLayoutVars>
          <dgm:bulletEnabled val="1"/>
        </dgm:presLayoutVars>
      </dgm:prSet>
      <dgm:spPr/>
    </dgm:pt>
    <dgm:pt modelId="{C47334B5-CDF7-4BF6-9A02-CAB15C1CC662}" type="pres">
      <dgm:prSet presAssocID="{018C6F1F-22EA-4B81-8A9D-00F71D2FA135}" presName="spaceBetweenRectangles" presStyleCnt="0"/>
      <dgm:spPr/>
    </dgm:pt>
    <dgm:pt modelId="{0C0154AC-5667-4E3D-B1CB-D7FCF284A924}" type="pres">
      <dgm:prSet presAssocID="{7AC76B15-0932-4724-9C41-75BD784BF266}" presName="parentLin" presStyleCnt="0"/>
      <dgm:spPr/>
    </dgm:pt>
    <dgm:pt modelId="{E3C3BC32-7E1F-418E-9AFF-CC5B226F46F0}" type="pres">
      <dgm:prSet presAssocID="{7AC76B15-0932-4724-9C41-75BD784BF266}" presName="parentLeftMargin" presStyleLbl="node1" presStyleIdx="1" presStyleCnt="3"/>
      <dgm:spPr/>
    </dgm:pt>
    <dgm:pt modelId="{F5318670-01CD-4510-8E8A-7F524388A78F}" type="pres">
      <dgm:prSet presAssocID="{7AC76B15-0932-4724-9C41-75BD784BF2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8B21B5-FA3B-406B-909F-7D8DCB860F63}" type="pres">
      <dgm:prSet presAssocID="{7AC76B15-0932-4724-9C41-75BD784BF266}" presName="negativeSpace" presStyleCnt="0"/>
      <dgm:spPr/>
    </dgm:pt>
    <dgm:pt modelId="{7D732EDE-0784-498C-A4A9-500CE34F70B0}" type="pres">
      <dgm:prSet presAssocID="{7AC76B15-0932-4724-9C41-75BD784BF2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A17502-2B8F-4CF7-BEF1-8A6EF3FCBCFC}" type="presOf" srcId="{1FB65C99-8848-44B7-9A16-449978D1E0DD}" destId="{7D732EDE-0784-498C-A4A9-500CE34F70B0}" srcOrd="0" destOrd="0" presId="urn:microsoft.com/office/officeart/2005/8/layout/list1"/>
    <dgm:cxn modelId="{11C3BF16-9ECD-4C8A-91F9-54339D5FFD20}" type="presOf" srcId="{D2DCAC56-771A-4FD2-8E29-2C8B479B6AD9}" destId="{12476405-5567-4709-9A1C-989645341A9F}" srcOrd="0" destOrd="2" presId="urn:microsoft.com/office/officeart/2005/8/layout/list1"/>
    <dgm:cxn modelId="{66D98125-392D-4C6C-BB84-6DB63512D4F6}" type="presOf" srcId="{7F572043-751E-4E6A-942D-E3190B73BA46}" destId="{623BA272-85E8-4288-855E-D74FBCF007A7}" srcOrd="0" destOrd="0" presId="urn:microsoft.com/office/officeart/2005/8/layout/list1"/>
    <dgm:cxn modelId="{8C5AC433-D62E-4432-A63B-3EB0E6844914}" srcId="{D6071E91-8041-4E54-BB6D-8547553C02B7}" destId="{CFF958CD-13B8-44D6-BEA1-35FEDDB2A679}" srcOrd="1" destOrd="0" parTransId="{D628E73F-D736-48C3-923D-1F5391361ABE}" sibTransId="{45E4BFA9-16AB-4850-93F0-6C02444078A3}"/>
    <dgm:cxn modelId="{2ABE7A5D-92FE-4476-8087-FA23A09E6C92}" srcId="{A92202CB-DAE5-44CC-8A7E-283572550CEB}" destId="{7AC76B15-0932-4724-9C41-75BD784BF266}" srcOrd="2" destOrd="0" parTransId="{3206E171-58EA-4B64-8E3B-46B343BB9F0C}" sibTransId="{51948523-8CB2-4DE2-891E-27D10BD21225}"/>
    <dgm:cxn modelId="{CC89BB61-AE88-4D1F-A721-58168ACF4A9D}" type="presOf" srcId="{7AC76B15-0932-4724-9C41-75BD784BF266}" destId="{E3C3BC32-7E1F-418E-9AFF-CC5B226F46F0}" srcOrd="0" destOrd="0" presId="urn:microsoft.com/office/officeart/2005/8/layout/list1"/>
    <dgm:cxn modelId="{B638D944-A255-4E85-A024-02EE908745B3}" type="presOf" srcId="{D6071E91-8041-4E54-BB6D-8547553C02B7}" destId="{C39D84A9-9EF5-4948-8A30-693841990EC5}" srcOrd="1" destOrd="0" presId="urn:microsoft.com/office/officeart/2005/8/layout/list1"/>
    <dgm:cxn modelId="{16C11D65-DF07-4730-AA5C-48A6986ACA87}" type="presOf" srcId="{A92202CB-DAE5-44CC-8A7E-283572550CEB}" destId="{FA5BC191-7413-4959-88DB-C29AECA1A7DE}" srcOrd="0" destOrd="0" presId="urn:microsoft.com/office/officeart/2005/8/layout/list1"/>
    <dgm:cxn modelId="{63387751-C919-4EA7-AA29-24CF45952D11}" srcId="{7F572043-751E-4E6A-942D-E3190B73BA46}" destId="{593AB6EE-1748-443F-A929-1ED474152FD2}" srcOrd="0" destOrd="0" parTransId="{307C0770-A34B-48C1-86ED-FB509CE22A3C}" sibTransId="{50414B78-71AA-491D-A4D9-E08F60B2E1C0}"/>
    <dgm:cxn modelId="{F1738E75-B339-4F9C-988B-C33A9F281B22}" type="presOf" srcId="{CFF958CD-13B8-44D6-BEA1-35FEDDB2A679}" destId="{12476405-5567-4709-9A1C-989645341A9F}" srcOrd="0" destOrd="1" presId="urn:microsoft.com/office/officeart/2005/8/layout/list1"/>
    <dgm:cxn modelId="{34900659-0949-454D-9FCA-57D0D95B3075}" type="presOf" srcId="{FC14F6C9-0614-49B6-81BB-01D88956112E}" destId="{12476405-5567-4709-9A1C-989645341A9F}" srcOrd="0" destOrd="0" presId="urn:microsoft.com/office/officeart/2005/8/layout/list1"/>
    <dgm:cxn modelId="{017B0F59-A6EB-45F5-8C5B-781ECF597B04}" type="presOf" srcId="{D6071E91-8041-4E54-BB6D-8547553C02B7}" destId="{A0EFCBBE-0A7D-480A-82F6-FC252653941D}" srcOrd="0" destOrd="0" presId="urn:microsoft.com/office/officeart/2005/8/layout/list1"/>
    <dgm:cxn modelId="{D6C4C48C-343B-4F89-8B42-7E435088EB0D}" srcId="{7AC76B15-0932-4724-9C41-75BD784BF266}" destId="{1FB65C99-8848-44B7-9A16-449978D1E0DD}" srcOrd="0" destOrd="0" parTransId="{41239F6C-DB78-44DA-A2D5-012AF3EE9693}" sibTransId="{66FA73AF-E9D0-4C08-8A94-3165B38C6137}"/>
    <dgm:cxn modelId="{40E4819C-A722-4B6F-AE0E-143958C18433}" type="presOf" srcId="{593AB6EE-1748-443F-A929-1ED474152FD2}" destId="{231FFE11-CCF8-4268-99DF-9D5AD72F8585}" srcOrd="0" destOrd="0" presId="urn:microsoft.com/office/officeart/2005/8/layout/list1"/>
    <dgm:cxn modelId="{472FFA9C-4154-4B9C-85EF-DD8D3F17B885}" srcId="{A92202CB-DAE5-44CC-8A7E-283572550CEB}" destId="{D6071E91-8041-4E54-BB6D-8547553C02B7}" srcOrd="0" destOrd="0" parTransId="{5B892AF4-C1D4-45C9-B218-7B240ECDC995}" sibTransId="{AD4E36C1-2F8F-4447-9EB7-01696E6FC943}"/>
    <dgm:cxn modelId="{F3983EA8-B4BD-41C1-841B-4EAA5CFBB398}" type="presOf" srcId="{7AC76B15-0932-4724-9C41-75BD784BF266}" destId="{F5318670-01CD-4510-8E8A-7F524388A78F}" srcOrd="1" destOrd="0" presId="urn:microsoft.com/office/officeart/2005/8/layout/list1"/>
    <dgm:cxn modelId="{46AFBAC3-A229-4616-BCE4-6189CDC9A6FB}" type="presOf" srcId="{7F572043-751E-4E6A-942D-E3190B73BA46}" destId="{D2C6B1D8-5342-45FE-9117-9F3317CC17AA}" srcOrd="1" destOrd="0" presId="urn:microsoft.com/office/officeart/2005/8/layout/list1"/>
    <dgm:cxn modelId="{E93D5AC4-0B72-4783-B97A-ED9F36088BB8}" srcId="{A92202CB-DAE5-44CC-8A7E-283572550CEB}" destId="{7F572043-751E-4E6A-942D-E3190B73BA46}" srcOrd="1" destOrd="0" parTransId="{3B375234-2C25-4BFF-AF00-16EDD4B89A10}" sibTransId="{018C6F1F-22EA-4B81-8A9D-00F71D2FA135}"/>
    <dgm:cxn modelId="{6BC11AE2-D1A7-4D8D-9695-97F3B5C1639D}" srcId="{D6071E91-8041-4E54-BB6D-8547553C02B7}" destId="{FC14F6C9-0614-49B6-81BB-01D88956112E}" srcOrd="0" destOrd="0" parTransId="{14C909B6-9439-437C-94F8-D23E8E1103F9}" sibTransId="{6D5AB48F-B605-4034-8CDD-C77B80205A41}"/>
    <dgm:cxn modelId="{8B2CCBF5-2087-44E3-83E7-9F35C8FD8199}" srcId="{D6071E91-8041-4E54-BB6D-8547553C02B7}" destId="{D2DCAC56-771A-4FD2-8E29-2C8B479B6AD9}" srcOrd="2" destOrd="0" parTransId="{B2FA7364-ECF7-4381-A921-8AFC1EAEF75E}" sibTransId="{256986B8-2D46-4701-96B5-CCDCBFD3B207}"/>
    <dgm:cxn modelId="{A8899221-080A-43ED-85A5-522F2E0DDDD7}" type="presParOf" srcId="{FA5BC191-7413-4959-88DB-C29AECA1A7DE}" destId="{602C7142-E5B6-436A-96B9-02A46891B325}" srcOrd="0" destOrd="0" presId="urn:microsoft.com/office/officeart/2005/8/layout/list1"/>
    <dgm:cxn modelId="{6C10ED67-AA40-4EF2-A5C5-698897FAD83C}" type="presParOf" srcId="{602C7142-E5B6-436A-96B9-02A46891B325}" destId="{A0EFCBBE-0A7D-480A-82F6-FC252653941D}" srcOrd="0" destOrd="0" presId="urn:microsoft.com/office/officeart/2005/8/layout/list1"/>
    <dgm:cxn modelId="{DF7F7F30-CEC1-4726-8F5B-BE20E2B3D24C}" type="presParOf" srcId="{602C7142-E5B6-436A-96B9-02A46891B325}" destId="{C39D84A9-9EF5-4948-8A30-693841990EC5}" srcOrd="1" destOrd="0" presId="urn:microsoft.com/office/officeart/2005/8/layout/list1"/>
    <dgm:cxn modelId="{9EA47676-4FFA-4B8E-80CD-8B04AC0829C1}" type="presParOf" srcId="{FA5BC191-7413-4959-88DB-C29AECA1A7DE}" destId="{7C3ABCAC-D1E2-415F-904B-2F8FAF3F373D}" srcOrd="1" destOrd="0" presId="urn:microsoft.com/office/officeart/2005/8/layout/list1"/>
    <dgm:cxn modelId="{22457ED4-572F-46A2-B51D-95EE1B2C6C41}" type="presParOf" srcId="{FA5BC191-7413-4959-88DB-C29AECA1A7DE}" destId="{12476405-5567-4709-9A1C-989645341A9F}" srcOrd="2" destOrd="0" presId="urn:microsoft.com/office/officeart/2005/8/layout/list1"/>
    <dgm:cxn modelId="{3C2C9BC8-5C7D-4AFF-8667-BACC29EBF2C1}" type="presParOf" srcId="{FA5BC191-7413-4959-88DB-C29AECA1A7DE}" destId="{7F9EB0AF-FB39-4F3E-AADF-5E7DC21D3BB0}" srcOrd="3" destOrd="0" presId="urn:microsoft.com/office/officeart/2005/8/layout/list1"/>
    <dgm:cxn modelId="{E44F6E3B-04D6-4433-B4E0-873BEFAC0C85}" type="presParOf" srcId="{FA5BC191-7413-4959-88DB-C29AECA1A7DE}" destId="{C13C2782-6F11-43E3-9F32-F6505CCAAE8F}" srcOrd="4" destOrd="0" presId="urn:microsoft.com/office/officeart/2005/8/layout/list1"/>
    <dgm:cxn modelId="{5BF72D90-A07B-4D52-A2E8-B92A7B6F2CBD}" type="presParOf" srcId="{C13C2782-6F11-43E3-9F32-F6505CCAAE8F}" destId="{623BA272-85E8-4288-855E-D74FBCF007A7}" srcOrd="0" destOrd="0" presId="urn:microsoft.com/office/officeart/2005/8/layout/list1"/>
    <dgm:cxn modelId="{2FD17BDA-7A03-4C00-ACA9-069B316E7A2A}" type="presParOf" srcId="{C13C2782-6F11-43E3-9F32-F6505CCAAE8F}" destId="{D2C6B1D8-5342-45FE-9117-9F3317CC17AA}" srcOrd="1" destOrd="0" presId="urn:microsoft.com/office/officeart/2005/8/layout/list1"/>
    <dgm:cxn modelId="{79333D83-6224-4998-9624-27437884460C}" type="presParOf" srcId="{FA5BC191-7413-4959-88DB-C29AECA1A7DE}" destId="{2BA39F6F-904C-4C87-9E3A-693475E8F6F9}" srcOrd="5" destOrd="0" presId="urn:microsoft.com/office/officeart/2005/8/layout/list1"/>
    <dgm:cxn modelId="{02A50C5D-7751-44D4-A957-86BF28CB07DA}" type="presParOf" srcId="{FA5BC191-7413-4959-88DB-C29AECA1A7DE}" destId="{231FFE11-CCF8-4268-99DF-9D5AD72F8585}" srcOrd="6" destOrd="0" presId="urn:microsoft.com/office/officeart/2005/8/layout/list1"/>
    <dgm:cxn modelId="{547C9CF0-D317-4E44-B0C9-3A17EA64C2C3}" type="presParOf" srcId="{FA5BC191-7413-4959-88DB-C29AECA1A7DE}" destId="{C47334B5-CDF7-4BF6-9A02-CAB15C1CC662}" srcOrd="7" destOrd="0" presId="urn:microsoft.com/office/officeart/2005/8/layout/list1"/>
    <dgm:cxn modelId="{EF932CAF-A0E1-4220-84CA-8FD4097CC1F4}" type="presParOf" srcId="{FA5BC191-7413-4959-88DB-C29AECA1A7DE}" destId="{0C0154AC-5667-4E3D-B1CB-D7FCF284A924}" srcOrd="8" destOrd="0" presId="urn:microsoft.com/office/officeart/2005/8/layout/list1"/>
    <dgm:cxn modelId="{A838D6B0-7B37-4189-803A-E7B9B5AFEEAC}" type="presParOf" srcId="{0C0154AC-5667-4E3D-B1CB-D7FCF284A924}" destId="{E3C3BC32-7E1F-418E-9AFF-CC5B226F46F0}" srcOrd="0" destOrd="0" presId="urn:microsoft.com/office/officeart/2005/8/layout/list1"/>
    <dgm:cxn modelId="{F3730EF6-3175-4F51-B7C0-5681C1D618D4}" type="presParOf" srcId="{0C0154AC-5667-4E3D-B1CB-D7FCF284A924}" destId="{F5318670-01CD-4510-8E8A-7F524388A78F}" srcOrd="1" destOrd="0" presId="urn:microsoft.com/office/officeart/2005/8/layout/list1"/>
    <dgm:cxn modelId="{2CCA7CEB-7FBD-4471-9DC0-06C34655F406}" type="presParOf" srcId="{FA5BC191-7413-4959-88DB-C29AECA1A7DE}" destId="{E38B21B5-FA3B-406B-909F-7D8DCB860F63}" srcOrd="9" destOrd="0" presId="urn:microsoft.com/office/officeart/2005/8/layout/list1"/>
    <dgm:cxn modelId="{A4EC6CFE-C3CC-42C6-9740-9ED815A60D94}" type="presParOf" srcId="{FA5BC191-7413-4959-88DB-C29AECA1A7DE}" destId="{7D732EDE-0784-498C-A4A9-500CE34F70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9A3402-B6DD-4839-8437-CBE02D3BBE7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EEA959-0D2E-4091-81C3-CDE7C9E9F886}">
      <dgm:prSet/>
      <dgm:spPr/>
      <dgm:t>
        <a:bodyPr/>
        <a:lstStyle/>
        <a:p>
          <a:r>
            <a:rPr lang="de-DE"/>
            <a:t>Wann reseedet ihr? </a:t>
          </a:r>
          <a:endParaRPr lang="en-US"/>
        </a:p>
      </dgm:t>
    </dgm:pt>
    <dgm:pt modelId="{4518C751-18E5-420F-876B-D2754A665B02}" type="parTrans" cxnId="{9A22F7D4-6B47-49DC-8D34-82C932B4A434}">
      <dgm:prSet/>
      <dgm:spPr/>
      <dgm:t>
        <a:bodyPr/>
        <a:lstStyle/>
        <a:p>
          <a:endParaRPr lang="en-US"/>
        </a:p>
      </dgm:t>
    </dgm:pt>
    <dgm:pt modelId="{702BAE06-EFCE-40AD-B5EA-F92EB6A8D518}" type="sibTrans" cxnId="{9A22F7D4-6B47-49DC-8D34-82C932B4A434}">
      <dgm:prSet/>
      <dgm:spPr/>
      <dgm:t>
        <a:bodyPr/>
        <a:lstStyle/>
        <a:p>
          <a:endParaRPr lang="en-US"/>
        </a:p>
      </dgm:t>
    </dgm:pt>
    <dgm:pt modelId="{7FC6F532-F24C-492D-98AE-3C9E5B306C90}">
      <dgm:prSet/>
      <dgm:spPr/>
      <dgm:t>
        <a:bodyPr/>
        <a:lstStyle/>
        <a:p>
          <a:r>
            <a:rPr lang="de-DE"/>
            <a:t>Voher gefundene "aufjedenfall falsch" Werte neu repositionieren wo die besten sind</a:t>
          </a:r>
          <a:endParaRPr lang="en-US"/>
        </a:p>
      </dgm:t>
    </dgm:pt>
    <dgm:pt modelId="{46CF8782-9815-42FC-8AAC-811FCE0B8B24}" type="parTrans" cxnId="{EA27EF76-3BCB-4974-9903-319EC6580CED}">
      <dgm:prSet/>
      <dgm:spPr/>
      <dgm:t>
        <a:bodyPr/>
        <a:lstStyle/>
        <a:p>
          <a:endParaRPr lang="en-US"/>
        </a:p>
      </dgm:t>
    </dgm:pt>
    <dgm:pt modelId="{781BD8E2-D7C1-46F0-AD3B-96808F520D67}" type="sibTrans" cxnId="{EA27EF76-3BCB-4974-9903-319EC6580CED}">
      <dgm:prSet/>
      <dgm:spPr/>
      <dgm:t>
        <a:bodyPr/>
        <a:lstStyle/>
        <a:p>
          <a:endParaRPr lang="en-US"/>
        </a:p>
      </dgm:t>
    </dgm:pt>
    <dgm:pt modelId="{A5F03D38-C5BE-44F2-BE04-2ACB930C84ED}">
      <dgm:prSet/>
      <dgm:spPr/>
      <dgm:t>
        <a:bodyPr/>
        <a:lstStyle/>
        <a:p>
          <a:r>
            <a:rPr lang="de-DE"/>
            <a:t>Auf welche Art(en) reseedet ihr?</a:t>
          </a:r>
          <a:endParaRPr lang="en-US"/>
        </a:p>
      </dgm:t>
    </dgm:pt>
    <dgm:pt modelId="{6B5755CA-3503-4A06-92EF-E4C2B1694F42}" type="parTrans" cxnId="{D66DEE2F-A7AC-4A4F-A880-E6AF40237EFC}">
      <dgm:prSet/>
      <dgm:spPr/>
      <dgm:t>
        <a:bodyPr/>
        <a:lstStyle/>
        <a:p>
          <a:endParaRPr lang="en-US"/>
        </a:p>
      </dgm:t>
    </dgm:pt>
    <dgm:pt modelId="{F1AC13A1-D225-429E-8E25-2F7C2A48C20C}" type="sibTrans" cxnId="{D66DEE2F-A7AC-4A4F-A880-E6AF40237EFC}">
      <dgm:prSet/>
      <dgm:spPr/>
      <dgm:t>
        <a:bodyPr/>
        <a:lstStyle/>
        <a:p>
          <a:endParaRPr lang="en-US"/>
        </a:p>
      </dgm:t>
    </dgm:pt>
    <dgm:pt modelId="{CB72266C-A4C3-420F-80AA-AF662C087726}">
      <dgm:prSet/>
      <dgm:spPr/>
      <dgm:t>
        <a:bodyPr/>
        <a:lstStyle/>
        <a:p>
          <a:r>
            <a:rPr lang="de-DE"/>
            <a:t>Sammel alle schlechten positionen und packe die zu einer random guten position mit random radius</a:t>
          </a:r>
          <a:endParaRPr lang="en-US"/>
        </a:p>
      </dgm:t>
    </dgm:pt>
    <dgm:pt modelId="{CA366E30-3364-4EDD-B2BD-C99B4544998F}" type="parTrans" cxnId="{9D1AC065-4BAC-49E3-8C19-5181EBFFC00E}">
      <dgm:prSet/>
      <dgm:spPr/>
      <dgm:t>
        <a:bodyPr/>
        <a:lstStyle/>
        <a:p>
          <a:endParaRPr lang="en-US"/>
        </a:p>
      </dgm:t>
    </dgm:pt>
    <dgm:pt modelId="{85886086-2FBD-438F-B065-8B2659C2EDFB}" type="sibTrans" cxnId="{9D1AC065-4BAC-49E3-8C19-5181EBFFC00E}">
      <dgm:prSet/>
      <dgm:spPr/>
      <dgm:t>
        <a:bodyPr/>
        <a:lstStyle/>
        <a:p>
          <a:endParaRPr lang="en-US"/>
        </a:p>
      </dgm:t>
    </dgm:pt>
    <dgm:pt modelId="{BD93D8D4-25A4-421D-B78C-6A3D0C23B9EB}">
      <dgm:prSet/>
      <dgm:spPr/>
      <dgm:t>
        <a:bodyPr/>
        <a:lstStyle/>
        <a:p>
          <a:r>
            <a:rPr lang="de-DE"/>
            <a:t>Warum genau diese Art(en)?</a:t>
          </a:r>
          <a:endParaRPr lang="en-US"/>
        </a:p>
      </dgm:t>
    </dgm:pt>
    <dgm:pt modelId="{A914E497-E57D-466E-9C85-CFAA62BEBBCE}" type="parTrans" cxnId="{CA2C4DFB-53DA-4C24-A980-19ACDD7BC720}">
      <dgm:prSet/>
      <dgm:spPr/>
      <dgm:t>
        <a:bodyPr/>
        <a:lstStyle/>
        <a:p>
          <a:endParaRPr lang="en-US"/>
        </a:p>
      </dgm:t>
    </dgm:pt>
    <dgm:pt modelId="{FCDDD024-F0B9-46AA-B58A-866995938126}" type="sibTrans" cxnId="{CA2C4DFB-53DA-4C24-A980-19ACDD7BC720}">
      <dgm:prSet/>
      <dgm:spPr/>
      <dgm:t>
        <a:bodyPr/>
        <a:lstStyle/>
        <a:p>
          <a:endParaRPr lang="en-US"/>
        </a:p>
      </dgm:t>
    </dgm:pt>
    <dgm:pt modelId="{4C5C7137-1548-4777-80E6-CEB2004760A3}">
      <dgm:prSet/>
      <dgm:spPr/>
      <dgm:t>
        <a:bodyPr/>
        <a:lstStyle/>
        <a:p>
          <a:r>
            <a:rPr lang="de-DE"/>
            <a:t>Einfach?</a:t>
          </a:r>
          <a:endParaRPr lang="en-US"/>
        </a:p>
      </dgm:t>
    </dgm:pt>
    <dgm:pt modelId="{EB3B0621-E256-4933-B929-E4FF8E2E30B3}" type="parTrans" cxnId="{4A853693-5094-41C7-8399-E858D7C14DF9}">
      <dgm:prSet/>
      <dgm:spPr/>
      <dgm:t>
        <a:bodyPr/>
        <a:lstStyle/>
        <a:p>
          <a:endParaRPr lang="en-US"/>
        </a:p>
      </dgm:t>
    </dgm:pt>
    <dgm:pt modelId="{679C6B8A-FA8C-4C85-9A77-64979BC35CED}" type="sibTrans" cxnId="{4A853693-5094-41C7-8399-E858D7C14DF9}">
      <dgm:prSet/>
      <dgm:spPr/>
      <dgm:t>
        <a:bodyPr/>
        <a:lstStyle/>
        <a:p>
          <a:endParaRPr lang="en-US"/>
        </a:p>
      </dgm:t>
    </dgm:pt>
    <dgm:pt modelId="{99F3D80C-8DC6-4915-BFA1-55A0F05FA509}" type="pres">
      <dgm:prSet presAssocID="{649A3402-B6DD-4839-8437-CBE02D3BBE7D}" presName="linear" presStyleCnt="0">
        <dgm:presLayoutVars>
          <dgm:dir/>
          <dgm:animLvl val="lvl"/>
          <dgm:resizeHandles val="exact"/>
        </dgm:presLayoutVars>
      </dgm:prSet>
      <dgm:spPr/>
    </dgm:pt>
    <dgm:pt modelId="{75EF3733-4F16-447E-B97A-4E08F6B7450C}" type="pres">
      <dgm:prSet presAssocID="{D6EEA959-0D2E-4091-81C3-CDE7C9E9F886}" presName="parentLin" presStyleCnt="0"/>
      <dgm:spPr/>
    </dgm:pt>
    <dgm:pt modelId="{37E63ADC-9243-4720-BF3F-146C28B5D11F}" type="pres">
      <dgm:prSet presAssocID="{D6EEA959-0D2E-4091-81C3-CDE7C9E9F886}" presName="parentLeftMargin" presStyleLbl="node1" presStyleIdx="0" presStyleCnt="3"/>
      <dgm:spPr/>
    </dgm:pt>
    <dgm:pt modelId="{23A4D3C1-7EDB-405B-9847-F71219BED59B}" type="pres">
      <dgm:prSet presAssocID="{D6EEA959-0D2E-4091-81C3-CDE7C9E9F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D28654-9831-4C88-9909-D8A22F7CE173}" type="pres">
      <dgm:prSet presAssocID="{D6EEA959-0D2E-4091-81C3-CDE7C9E9F886}" presName="negativeSpace" presStyleCnt="0"/>
      <dgm:spPr/>
    </dgm:pt>
    <dgm:pt modelId="{513F2EE5-FF66-4F60-9C40-C8008A7AD733}" type="pres">
      <dgm:prSet presAssocID="{D6EEA959-0D2E-4091-81C3-CDE7C9E9F886}" presName="childText" presStyleLbl="conFgAcc1" presStyleIdx="0" presStyleCnt="3">
        <dgm:presLayoutVars>
          <dgm:bulletEnabled val="1"/>
        </dgm:presLayoutVars>
      </dgm:prSet>
      <dgm:spPr/>
    </dgm:pt>
    <dgm:pt modelId="{6FB45150-B322-4308-A851-DE693125295A}" type="pres">
      <dgm:prSet presAssocID="{702BAE06-EFCE-40AD-B5EA-F92EB6A8D518}" presName="spaceBetweenRectangles" presStyleCnt="0"/>
      <dgm:spPr/>
    </dgm:pt>
    <dgm:pt modelId="{8DEA7C1C-EB22-4764-A6D4-20D1907C211F}" type="pres">
      <dgm:prSet presAssocID="{A5F03D38-C5BE-44F2-BE04-2ACB930C84ED}" presName="parentLin" presStyleCnt="0"/>
      <dgm:spPr/>
    </dgm:pt>
    <dgm:pt modelId="{B2585729-BDE1-493D-8002-7310D7A7101A}" type="pres">
      <dgm:prSet presAssocID="{A5F03D38-C5BE-44F2-BE04-2ACB930C84ED}" presName="parentLeftMargin" presStyleLbl="node1" presStyleIdx="0" presStyleCnt="3"/>
      <dgm:spPr/>
    </dgm:pt>
    <dgm:pt modelId="{B0BF56F1-4760-4840-8FCB-58A268D43B8C}" type="pres">
      <dgm:prSet presAssocID="{A5F03D38-C5BE-44F2-BE04-2ACB930C84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64CA64-1F0B-493B-A0ED-9F8656F439C9}" type="pres">
      <dgm:prSet presAssocID="{A5F03D38-C5BE-44F2-BE04-2ACB930C84ED}" presName="negativeSpace" presStyleCnt="0"/>
      <dgm:spPr/>
    </dgm:pt>
    <dgm:pt modelId="{75A5AB21-800E-4212-B110-7F8DE9653F5A}" type="pres">
      <dgm:prSet presAssocID="{A5F03D38-C5BE-44F2-BE04-2ACB930C84ED}" presName="childText" presStyleLbl="conFgAcc1" presStyleIdx="1" presStyleCnt="3">
        <dgm:presLayoutVars>
          <dgm:bulletEnabled val="1"/>
        </dgm:presLayoutVars>
      </dgm:prSet>
      <dgm:spPr/>
    </dgm:pt>
    <dgm:pt modelId="{CE6A769C-8295-4C01-8C89-B4C299A38EEF}" type="pres">
      <dgm:prSet presAssocID="{F1AC13A1-D225-429E-8E25-2F7C2A48C20C}" presName="spaceBetweenRectangles" presStyleCnt="0"/>
      <dgm:spPr/>
    </dgm:pt>
    <dgm:pt modelId="{2F0EE6E5-9B72-44C2-BD4D-DBB1FE060559}" type="pres">
      <dgm:prSet presAssocID="{BD93D8D4-25A4-421D-B78C-6A3D0C23B9EB}" presName="parentLin" presStyleCnt="0"/>
      <dgm:spPr/>
    </dgm:pt>
    <dgm:pt modelId="{111D882A-3C21-499B-A3DF-11440ABEC506}" type="pres">
      <dgm:prSet presAssocID="{BD93D8D4-25A4-421D-B78C-6A3D0C23B9EB}" presName="parentLeftMargin" presStyleLbl="node1" presStyleIdx="1" presStyleCnt="3"/>
      <dgm:spPr/>
    </dgm:pt>
    <dgm:pt modelId="{1DD98E83-B41E-4A1E-AC84-ABBF9841059B}" type="pres">
      <dgm:prSet presAssocID="{BD93D8D4-25A4-421D-B78C-6A3D0C23B9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7FA8BE-07B1-4788-9105-C6E4BC279AD9}" type="pres">
      <dgm:prSet presAssocID="{BD93D8D4-25A4-421D-B78C-6A3D0C23B9EB}" presName="negativeSpace" presStyleCnt="0"/>
      <dgm:spPr/>
    </dgm:pt>
    <dgm:pt modelId="{5F622D0C-606C-4F5A-8E6F-926E22B02365}" type="pres">
      <dgm:prSet presAssocID="{BD93D8D4-25A4-421D-B78C-6A3D0C23B9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63F3A2A-30B7-4F66-BF7B-A6EFCF5A7C88}" type="presOf" srcId="{CB72266C-A4C3-420F-80AA-AF662C087726}" destId="{75A5AB21-800E-4212-B110-7F8DE9653F5A}" srcOrd="0" destOrd="0" presId="urn:microsoft.com/office/officeart/2005/8/layout/list1"/>
    <dgm:cxn modelId="{B6FD5D2E-69D5-4865-A0D3-CA3F439595F7}" type="presOf" srcId="{649A3402-B6DD-4839-8437-CBE02D3BBE7D}" destId="{99F3D80C-8DC6-4915-BFA1-55A0F05FA509}" srcOrd="0" destOrd="0" presId="urn:microsoft.com/office/officeart/2005/8/layout/list1"/>
    <dgm:cxn modelId="{D66DEE2F-A7AC-4A4F-A880-E6AF40237EFC}" srcId="{649A3402-B6DD-4839-8437-CBE02D3BBE7D}" destId="{A5F03D38-C5BE-44F2-BE04-2ACB930C84ED}" srcOrd="1" destOrd="0" parTransId="{6B5755CA-3503-4A06-92EF-E4C2B1694F42}" sibTransId="{F1AC13A1-D225-429E-8E25-2F7C2A48C20C}"/>
    <dgm:cxn modelId="{62F66A30-D8D6-4D41-974E-9F161D1F0619}" type="presOf" srcId="{D6EEA959-0D2E-4091-81C3-CDE7C9E9F886}" destId="{37E63ADC-9243-4720-BF3F-146C28B5D11F}" srcOrd="0" destOrd="0" presId="urn:microsoft.com/office/officeart/2005/8/layout/list1"/>
    <dgm:cxn modelId="{DCCBC933-AB8E-471C-AB50-146BC232CBEA}" type="presOf" srcId="{7FC6F532-F24C-492D-98AE-3C9E5B306C90}" destId="{513F2EE5-FF66-4F60-9C40-C8008A7AD733}" srcOrd="0" destOrd="0" presId="urn:microsoft.com/office/officeart/2005/8/layout/list1"/>
    <dgm:cxn modelId="{9D1AC065-4BAC-49E3-8C19-5181EBFFC00E}" srcId="{A5F03D38-C5BE-44F2-BE04-2ACB930C84ED}" destId="{CB72266C-A4C3-420F-80AA-AF662C087726}" srcOrd="0" destOrd="0" parTransId="{CA366E30-3364-4EDD-B2BD-C99B4544998F}" sibTransId="{85886086-2FBD-438F-B065-8B2659C2EDFB}"/>
    <dgm:cxn modelId="{829EC247-E690-4EAC-9624-CAE6A3FACC54}" type="presOf" srcId="{BD93D8D4-25A4-421D-B78C-6A3D0C23B9EB}" destId="{111D882A-3C21-499B-A3DF-11440ABEC506}" srcOrd="0" destOrd="0" presId="urn:microsoft.com/office/officeart/2005/8/layout/list1"/>
    <dgm:cxn modelId="{EA27EF76-3BCB-4974-9903-319EC6580CED}" srcId="{D6EEA959-0D2E-4091-81C3-CDE7C9E9F886}" destId="{7FC6F532-F24C-492D-98AE-3C9E5B306C90}" srcOrd="0" destOrd="0" parTransId="{46CF8782-9815-42FC-8AAC-811FCE0B8B24}" sibTransId="{781BD8E2-D7C1-46F0-AD3B-96808F520D67}"/>
    <dgm:cxn modelId="{349B0357-41EC-46AB-AE80-CFFEC6ACC116}" type="presOf" srcId="{A5F03D38-C5BE-44F2-BE04-2ACB930C84ED}" destId="{B2585729-BDE1-493D-8002-7310D7A7101A}" srcOrd="0" destOrd="0" presId="urn:microsoft.com/office/officeart/2005/8/layout/list1"/>
    <dgm:cxn modelId="{37CEE378-C552-49CC-993E-5860D016D4D0}" type="presOf" srcId="{D6EEA959-0D2E-4091-81C3-CDE7C9E9F886}" destId="{23A4D3C1-7EDB-405B-9847-F71219BED59B}" srcOrd="1" destOrd="0" presId="urn:microsoft.com/office/officeart/2005/8/layout/list1"/>
    <dgm:cxn modelId="{4A853693-5094-41C7-8399-E858D7C14DF9}" srcId="{BD93D8D4-25A4-421D-B78C-6A3D0C23B9EB}" destId="{4C5C7137-1548-4777-80E6-CEB2004760A3}" srcOrd="0" destOrd="0" parTransId="{EB3B0621-E256-4933-B929-E4FF8E2E30B3}" sibTransId="{679C6B8A-FA8C-4C85-9A77-64979BC35CED}"/>
    <dgm:cxn modelId="{4C81C5A3-7621-4BD8-82C5-425E74918039}" type="presOf" srcId="{BD93D8D4-25A4-421D-B78C-6A3D0C23B9EB}" destId="{1DD98E83-B41E-4A1E-AC84-ABBF9841059B}" srcOrd="1" destOrd="0" presId="urn:microsoft.com/office/officeart/2005/8/layout/list1"/>
    <dgm:cxn modelId="{1D0678B9-335A-4239-A309-BAA99AC9D2F5}" type="presOf" srcId="{4C5C7137-1548-4777-80E6-CEB2004760A3}" destId="{5F622D0C-606C-4F5A-8E6F-926E22B02365}" srcOrd="0" destOrd="0" presId="urn:microsoft.com/office/officeart/2005/8/layout/list1"/>
    <dgm:cxn modelId="{9A22F7D4-6B47-49DC-8D34-82C932B4A434}" srcId="{649A3402-B6DD-4839-8437-CBE02D3BBE7D}" destId="{D6EEA959-0D2E-4091-81C3-CDE7C9E9F886}" srcOrd="0" destOrd="0" parTransId="{4518C751-18E5-420F-876B-D2754A665B02}" sibTransId="{702BAE06-EFCE-40AD-B5EA-F92EB6A8D518}"/>
    <dgm:cxn modelId="{019B00F4-617C-4925-91C3-94DB40C03C9F}" type="presOf" srcId="{A5F03D38-C5BE-44F2-BE04-2ACB930C84ED}" destId="{B0BF56F1-4760-4840-8FCB-58A268D43B8C}" srcOrd="1" destOrd="0" presId="urn:microsoft.com/office/officeart/2005/8/layout/list1"/>
    <dgm:cxn modelId="{CA2C4DFB-53DA-4C24-A980-19ACDD7BC720}" srcId="{649A3402-B6DD-4839-8437-CBE02D3BBE7D}" destId="{BD93D8D4-25A4-421D-B78C-6A3D0C23B9EB}" srcOrd="2" destOrd="0" parTransId="{A914E497-E57D-466E-9C85-CFAA62BEBBCE}" sibTransId="{FCDDD024-F0B9-46AA-B58A-866995938126}"/>
    <dgm:cxn modelId="{CEB8D7D8-731E-4CF7-B155-73740D86B2DA}" type="presParOf" srcId="{99F3D80C-8DC6-4915-BFA1-55A0F05FA509}" destId="{75EF3733-4F16-447E-B97A-4E08F6B7450C}" srcOrd="0" destOrd="0" presId="urn:microsoft.com/office/officeart/2005/8/layout/list1"/>
    <dgm:cxn modelId="{7D2E535E-00D3-4455-ABDC-412758BBCD7E}" type="presParOf" srcId="{75EF3733-4F16-447E-B97A-4E08F6B7450C}" destId="{37E63ADC-9243-4720-BF3F-146C28B5D11F}" srcOrd="0" destOrd="0" presId="urn:microsoft.com/office/officeart/2005/8/layout/list1"/>
    <dgm:cxn modelId="{8D39CABD-A7CB-43ED-B4BD-658A40EBC608}" type="presParOf" srcId="{75EF3733-4F16-447E-B97A-4E08F6B7450C}" destId="{23A4D3C1-7EDB-405B-9847-F71219BED59B}" srcOrd="1" destOrd="0" presId="urn:microsoft.com/office/officeart/2005/8/layout/list1"/>
    <dgm:cxn modelId="{F41183A9-48CB-4938-B3CB-BDCB81FBDEEC}" type="presParOf" srcId="{99F3D80C-8DC6-4915-BFA1-55A0F05FA509}" destId="{D4D28654-9831-4C88-9909-D8A22F7CE173}" srcOrd="1" destOrd="0" presId="urn:microsoft.com/office/officeart/2005/8/layout/list1"/>
    <dgm:cxn modelId="{7F4C6A61-AD29-49DC-BEE5-856F154171AF}" type="presParOf" srcId="{99F3D80C-8DC6-4915-BFA1-55A0F05FA509}" destId="{513F2EE5-FF66-4F60-9C40-C8008A7AD733}" srcOrd="2" destOrd="0" presId="urn:microsoft.com/office/officeart/2005/8/layout/list1"/>
    <dgm:cxn modelId="{0F284A3B-59A0-4FF4-BB1E-1DDB489EFDAD}" type="presParOf" srcId="{99F3D80C-8DC6-4915-BFA1-55A0F05FA509}" destId="{6FB45150-B322-4308-A851-DE693125295A}" srcOrd="3" destOrd="0" presId="urn:microsoft.com/office/officeart/2005/8/layout/list1"/>
    <dgm:cxn modelId="{26F0BBD9-1719-4B95-9C4C-2C3297FFD1BA}" type="presParOf" srcId="{99F3D80C-8DC6-4915-BFA1-55A0F05FA509}" destId="{8DEA7C1C-EB22-4764-A6D4-20D1907C211F}" srcOrd="4" destOrd="0" presId="urn:microsoft.com/office/officeart/2005/8/layout/list1"/>
    <dgm:cxn modelId="{FA8792F0-C351-429A-BDDC-9354E89FA0AE}" type="presParOf" srcId="{8DEA7C1C-EB22-4764-A6D4-20D1907C211F}" destId="{B2585729-BDE1-493D-8002-7310D7A7101A}" srcOrd="0" destOrd="0" presId="urn:microsoft.com/office/officeart/2005/8/layout/list1"/>
    <dgm:cxn modelId="{B0DAA210-BFB1-4321-A7E9-F54AF513BAFE}" type="presParOf" srcId="{8DEA7C1C-EB22-4764-A6D4-20D1907C211F}" destId="{B0BF56F1-4760-4840-8FCB-58A268D43B8C}" srcOrd="1" destOrd="0" presId="urn:microsoft.com/office/officeart/2005/8/layout/list1"/>
    <dgm:cxn modelId="{EF662C96-B783-4423-8851-415CCF4125A7}" type="presParOf" srcId="{99F3D80C-8DC6-4915-BFA1-55A0F05FA509}" destId="{5E64CA64-1F0B-493B-A0ED-9F8656F439C9}" srcOrd="5" destOrd="0" presId="urn:microsoft.com/office/officeart/2005/8/layout/list1"/>
    <dgm:cxn modelId="{D33B62E5-AA2D-4E77-9215-CDC5E27290E4}" type="presParOf" srcId="{99F3D80C-8DC6-4915-BFA1-55A0F05FA509}" destId="{75A5AB21-800E-4212-B110-7F8DE9653F5A}" srcOrd="6" destOrd="0" presId="urn:microsoft.com/office/officeart/2005/8/layout/list1"/>
    <dgm:cxn modelId="{12F026E3-CF51-4259-B2B9-26EE91FB79C6}" type="presParOf" srcId="{99F3D80C-8DC6-4915-BFA1-55A0F05FA509}" destId="{CE6A769C-8295-4C01-8C89-B4C299A38EEF}" srcOrd="7" destOrd="0" presId="urn:microsoft.com/office/officeart/2005/8/layout/list1"/>
    <dgm:cxn modelId="{B38F31E4-912B-4C74-ADFE-FC90D964A09F}" type="presParOf" srcId="{99F3D80C-8DC6-4915-BFA1-55A0F05FA509}" destId="{2F0EE6E5-9B72-44C2-BD4D-DBB1FE060559}" srcOrd="8" destOrd="0" presId="urn:microsoft.com/office/officeart/2005/8/layout/list1"/>
    <dgm:cxn modelId="{779C23C2-04A7-40EE-B5E2-8BD3D84675C1}" type="presParOf" srcId="{2F0EE6E5-9B72-44C2-BD4D-DBB1FE060559}" destId="{111D882A-3C21-499B-A3DF-11440ABEC506}" srcOrd="0" destOrd="0" presId="urn:microsoft.com/office/officeart/2005/8/layout/list1"/>
    <dgm:cxn modelId="{FB478151-9A98-47C5-B1BD-58ED647E57DE}" type="presParOf" srcId="{2F0EE6E5-9B72-44C2-BD4D-DBB1FE060559}" destId="{1DD98E83-B41E-4A1E-AC84-ABBF9841059B}" srcOrd="1" destOrd="0" presId="urn:microsoft.com/office/officeart/2005/8/layout/list1"/>
    <dgm:cxn modelId="{E064E463-8C6F-43EF-A054-E8020D72E74A}" type="presParOf" srcId="{99F3D80C-8DC6-4915-BFA1-55A0F05FA509}" destId="{937FA8BE-07B1-4788-9105-C6E4BC279AD9}" srcOrd="9" destOrd="0" presId="urn:microsoft.com/office/officeart/2005/8/layout/list1"/>
    <dgm:cxn modelId="{ACD4C977-6440-4B26-AC99-8912EAE4C9C1}" type="presParOf" srcId="{99F3D80C-8DC6-4915-BFA1-55A0F05FA509}" destId="{5F622D0C-606C-4F5A-8E6F-926E22B023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C26E19-9923-4384-98D7-1E478A40DF9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BA18ED-641D-4825-A8AA-DDC5654562EC}">
      <dgm:prSet/>
      <dgm:spPr/>
      <dgm:t>
        <a:bodyPr/>
        <a:lstStyle/>
        <a:p>
          <a:r>
            <a:rPr lang="de-DE"/>
            <a:t>Was ist eure Abbruchbedingung? </a:t>
          </a:r>
          <a:endParaRPr lang="en-US"/>
        </a:p>
      </dgm:t>
    </dgm:pt>
    <dgm:pt modelId="{4EF5085B-08A4-42B0-8BBA-72FF37B84D09}" type="parTrans" cxnId="{503205EA-D204-4BF1-88FD-28F2DD8972DF}">
      <dgm:prSet/>
      <dgm:spPr/>
      <dgm:t>
        <a:bodyPr/>
        <a:lstStyle/>
        <a:p>
          <a:endParaRPr lang="en-US"/>
        </a:p>
      </dgm:t>
    </dgm:pt>
    <dgm:pt modelId="{579A37F8-CFD5-43C8-B752-1684E40C6C84}" type="sibTrans" cxnId="{503205EA-D204-4BF1-88FD-28F2DD8972DF}">
      <dgm:prSet/>
      <dgm:spPr/>
      <dgm:t>
        <a:bodyPr/>
        <a:lstStyle/>
        <a:p>
          <a:endParaRPr lang="en-US"/>
        </a:p>
      </dgm:t>
    </dgm:pt>
    <dgm:pt modelId="{F6DB4B3D-5E2B-487A-93F4-B98705B6FCDE}">
      <dgm:prSet/>
      <dgm:spPr/>
      <dgm:t>
        <a:bodyPr/>
        <a:lstStyle/>
        <a:p>
          <a:r>
            <a:rPr lang="de-DE"/>
            <a:t>Noch keine?</a:t>
          </a:r>
          <a:endParaRPr lang="en-US"/>
        </a:p>
      </dgm:t>
    </dgm:pt>
    <dgm:pt modelId="{AEB0BFF4-14B1-4E28-A626-F6FDA8E64670}" type="parTrans" cxnId="{87A8CB33-2CC6-4939-AE72-C5137F4C303C}">
      <dgm:prSet/>
      <dgm:spPr/>
      <dgm:t>
        <a:bodyPr/>
        <a:lstStyle/>
        <a:p>
          <a:endParaRPr lang="en-US"/>
        </a:p>
      </dgm:t>
    </dgm:pt>
    <dgm:pt modelId="{BA14975C-C7EC-4B8E-80B4-011729BA4437}" type="sibTrans" cxnId="{87A8CB33-2CC6-4939-AE72-C5137F4C303C}">
      <dgm:prSet/>
      <dgm:spPr/>
      <dgm:t>
        <a:bodyPr/>
        <a:lstStyle/>
        <a:p>
          <a:endParaRPr lang="en-US"/>
        </a:p>
      </dgm:t>
    </dgm:pt>
    <dgm:pt modelId="{67A87A08-E9FC-4DA2-B93E-092903B257C9}">
      <dgm:prSet/>
      <dgm:spPr/>
      <dgm:t>
        <a:bodyPr/>
        <a:lstStyle/>
        <a:p>
          <a:r>
            <a:rPr lang="de-DE"/>
            <a:t>Warum genau diese Abbruchbedingung?</a:t>
          </a:r>
          <a:endParaRPr lang="en-US"/>
        </a:p>
      </dgm:t>
    </dgm:pt>
    <dgm:pt modelId="{FC89BB2B-FA5E-41C0-9FB3-D18FBB14FFB0}" type="parTrans" cxnId="{A9F6B7F7-CCC7-4292-B2DE-B5ABAAD87656}">
      <dgm:prSet/>
      <dgm:spPr/>
      <dgm:t>
        <a:bodyPr/>
        <a:lstStyle/>
        <a:p>
          <a:endParaRPr lang="en-US"/>
        </a:p>
      </dgm:t>
    </dgm:pt>
    <dgm:pt modelId="{37CC0913-E288-43C4-8908-5D61F7B46689}" type="sibTrans" cxnId="{A9F6B7F7-CCC7-4292-B2DE-B5ABAAD87656}">
      <dgm:prSet/>
      <dgm:spPr/>
      <dgm:t>
        <a:bodyPr/>
        <a:lstStyle/>
        <a:p>
          <a:endParaRPr lang="en-US"/>
        </a:p>
      </dgm:t>
    </dgm:pt>
    <dgm:pt modelId="{F1D9BEA5-49BA-41D3-9136-37F15CC42DDC}">
      <dgm:prSet/>
      <dgm:spPr/>
      <dgm:t>
        <a:bodyPr/>
        <a:lstStyle/>
        <a:p>
          <a:r>
            <a:rPr lang="de-DE"/>
            <a:t>kp</a:t>
          </a:r>
          <a:endParaRPr lang="en-US"/>
        </a:p>
      </dgm:t>
    </dgm:pt>
    <dgm:pt modelId="{A7FE148B-D36E-4A71-8D18-DA181C5FFD72}" type="parTrans" cxnId="{8140DC06-7153-44EC-B154-3E4C12E2E6C1}">
      <dgm:prSet/>
      <dgm:spPr/>
      <dgm:t>
        <a:bodyPr/>
        <a:lstStyle/>
        <a:p>
          <a:endParaRPr lang="en-US"/>
        </a:p>
      </dgm:t>
    </dgm:pt>
    <dgm:pt modelId="{D8DDC5A7-D4B1-4354-9E52-EEE793C8F308}" type="sibTrans" cxnId="{8140DC06-7153-44EC-B154-3E4C12E2E6C1}">
      <dgm:prSet/>
      <dgm:spPr/>
      <dgm:t>
        <a:bodyPr/>
        <a:lstStyle/>
        <a:p>
          <a:endParaRPr lang="en-US"/>
        </a:p>
      </dgm:t>
    </dgm:pt>
    <dgm:pt modelId="{75BC780D-547A-406A-BF0B-AE64DF19CCE9}" type="pres">
      <dgm:prSet presAssocID="{2FC26E19-9923-4384-98D7-1E478A40DF9A}" presName="linear" presStyleCnt="0">
        <dgm:presLayoutVars>
          <dgm:dir/>
          <dgm:animLvl val="lvl"/>
          <dgm:resizeHandles val="exact"/>
        </dgm:presLayoutVars>
      </dgm:prSet>
      <dgm:spPr/>
    </dgm:pt>
    <dgm:pt modelId="{F9C273F2-9B57-4F9A-814A-6FAA2F8ECAA2}" type="pres">
      <dgm:prSet presAssocID="{90BA18ED-641D-4825-A8AA-DDC5654562EC}" presName="parentLin" presStyleCnt="0"/>
      <dgm:spPr/>
    </dgm:pt>
    <dgm:pt modelId="{6D17A4BD-CA09-4D68-843E-23CEFEBF3190}" type="pres">
      <dgm:prSet presAssocID="{90BA18ED-641D-4825-A8AA-DDC5654562EC}" presName="parentLeftMargin" presStyleLbl="node1" presStyleIdx="0" presStyleCnt="2"/>
      <dgm:spPr/>
    </dgm:pt>
    <dgm:pt modelId="{BCB26A46-E447-4065-A8B4-B64442069FE4}" type="pres">
      <dgm:prSet presAssocID="{90BA18ED-641D-4825-A8AA-DDC5654562E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0C69A6-F038-4C72-82B7-EDFC4103A048}" type="pres">
      <dgm:prSet presAssocID="{90BA18ED-641D-4825-A8AA-DDC5654562EC}" presName="negativeSpace" presStyleCnt="0"/>
      <dgm:spPr/>
    </dgm:pt>
    <dgm:pt modelId="{985F8278-F865-4A43-9497-BAB0ED6A7824}" type="pres">
      <dgm:prSet presAssocID="{90BA18ED-641D-4825-A8AA-DDC5654562EC}" presName="childText" presStyleLbl="conFgAcc1" presStyleIdx="0" presStyleCnt="2">
        <dgm:presLayoutVars>
          <dgm:bulletEnabled val="1"/>
        </dgm:presLayoutVars>
      </dgm:prSet>
      <dgm:spPr/>
    </dgm:pt>
    <dgm:pt modelId="{4CCE5D38-D779-4976-A791-F7524918B57A}" type="pres">
      <dgm:prSet presAssocID="{579A37F8-CFD5-43C8-B752-1684E40C6C84}" presName="spaceBetweenRectangles" presStyleCnt="0"/>
      <dgm:spPr/>
    </dgm:pt>
    <dgm:pt modelId="{BC02A013-5882-4EB3-A5E6-70D11D9E4915}" type="pres">
      <dgm:prSet presAssocID="{67A87A08-E9FC-4DA2-B93E-092903B257C9}" presName="parentLin" presStyleCnt="0"/>
      <dgm:spPr/>
    </dgm:pt>
    <dgm:pt modelId="{7CFE0766-4886-4CF5-830E-8335FCC2607F}" type="pres">
      <dgm:prSet presAssocID="{67A87A08-E9FC-4DA2-B93E-092903B257C9}" presName="parentLeftMargin" presStyleLbl="node1" presStyleIdx="0" presStyleCnt="2"/>
      <dgm:spPr/>
    </dgm:pt>
    <dgm:pt modelId="{BEFF2835-5701-4A3E-9BAC-731FB61F9D11}" type="pres">
      <dgm:prSet presAssocID="{67A87A08-E9FC-4DA2-B93E-092903B257C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89E008-ACBA-46EE-9CFC-002C7FA4329E}" type="pres">
      <dgm:prSet presAssocID="{67A87A08-E9FC-4DA2-B93E-092903B257C9}" presName="negativeSpace" presStyleCnt="0"/>
      <dgm:spPr/>
    </dgm:pt>
    <dgm:pt modelId="{700C968F-D324-4563-94FF-D98B23C22E7A}" type="pres">
      <dgm:prSet presAssocID="{67A87A08-E9FC-4DA2-B93E-092903B257C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140DC06-7153-44EC-B154-3E4C12E2E6C1}" srcId="{67A87A08-E9FC-4DA2-B93E-092903B257C9}" destId="{F1D9BEA5-49BA-41D3-9136-37F15CC42DDC}" srcOrd="0" destOrd="0" parTransId="{A7FE148B-D36E-4A71-8D18-DA181C5FFD72}" sibTransId="{D8DDC5A7-D4B1-4354-9E52-EEE793C8F308}"/>
    <dgm:cxn modelId="{0EA99512-8A99-45DD-8C19-0D4CB2C4AEDD}" type="presOf" srcId="{90BA18ED-641D-4825-A8AA-DDC5654562EC}" destId="{BCB26A46-E447-4065-A8B4-B64442069FE4}" srcOrd="1" destOrd="0" presId="urn:microsoft.com/office/officeart/2005/8/layout/list1"/>
    <dgm:cxn modelId="{CFDA4320-254C-4FCF-973B-B36A9208125A}" type="presOf" srcId="{F6DB4B3D-5E2B-487A-93F4-B98705B6FCDE}" destId="{985F8278-F865-4A43-9497-BAB0ED6A7824}" srcOrd="0" destOrd="0" presId="urn:microsoft.com/office/officeart/2005/8/layout/list1"/>
    <dgm:cxn modelId="{483A5023-7B7E-4123-B6F2-1A211466C624}" type="presOf" srcId="{90BA18ED-641D-4825-A8AA-DDC5654562EC}" destId="{6D17A4BD-CA09-4D68-843E-23CEFEBF3190}" srcOrd="0" destOrd="0" presId="urn:microsoft.com/office/officeart/2005/8/layout/list1"/>
    <dgm:cxn modelId="{43B72032-4A08-442D-8569-383FD056F7FB}" type="presOf" srcId="{67A87A08-E9FC-4DA2-B93E-092903B257C9}" destId="{BEFF2835-5701-4A3E-9BAC-731FB61F9D11}" srcOrd="1" destOrd="0" presId="urn:microsoft.com/office/officeart/2005/8/layout/list1"/>
    <dgm:cxn modelId="{87A8CB33-2CC6-4939-AE72-C5137F4C303C}" srcId="{90BA18ED-641D-4825-A8AA-DDC5654562EC}" destId="{F6DB4B3D-5E2B-487A-93F4-B98705B6FCDE}" srcOrd="0" destOrd="0" parTransId="{AEB0BFF4-14B1-4E28-A626-F6FDA8E64670}" sibTransId="{BA14975C-C7EC-4B8E-80B4-011729BA4437}"/>
    <dgm:cxn modelId="{258F635C-80DB-4381-A8D4-1F2853421F9F}" type="presOf" srcId="{67A87A08-E9FC-4DA2-B93E-092903B257C9}" destId="{7CFE0766-4886-4CF5-830E-8335FCC2607F}" srcOrd="0" destOrd="0" presId="urn:microsoft.com/office/officeart/2005/8/layout/list1"/>
    <dgm:cxn modelId="{77912080-F1F0-46D4-83B5-DAAB949063B8}" type="presOf" srcId="{F1D9BEA5-49BA-41D3-9136-37F15CC42DDC}" destId="{700C968F-D324-4563-94FF-D98B23C22E7A}" srcOrd="0" destOrd="0" presId="urn:microsoft.com/office/officeart/2005/8/layout/list1"/>
    <dgm:cxn modelId="{503205EA-D204-4BF1-88FD-28F2DD8972DF}" srcId="{2FC26E19-9923-4384-98D7-1E478A40DF9A}" destId="{90BA18ED-641D-4825-A8AA-DDC5654562EC}" srcOrd="0" destOrd="0" parTransId="{4EF5085B-08A4-42B0-8BBA-72FF37B84D09}" sibTransId="{579A37F8-CFD5-43C8-B752-1684E40C6C84}"/>
    <dgm:cxn modelId="{120A9FEC-69D7-4650-8BD7-34C57DD71744}" type="presOf" srcId="{2FC26E19-9923-4384-98D7-1E478A40DF9A}" destId="{75BC780D-547A-406A-BF0B-AE64DF19CCE9}" srcOrd="0" destOrd="0" presId="urn:microsoft.com/office/officeart/2005/8/layout/list1"/>
    <dgm:cxn modelId="{A9F6B7F7-CCC7-4292-B2DE-B5ABAAD87656}" srcId="{2FC26E19-9923-4384-98D7-1E478A40DF9A}" destId="{67A87A08-E9FC-4DA2-B93E-092903B257C9}" srcOrd="1" destOrd="0" parTransId="{FC89BB2B-FA5E-41C0-9FB3-D18FBB14FFB0}" sibTransId="{37CC0913-E288-43C4-8908-5D61F7B46689}"/>
    <dgm:cxn modelId="{47AE538F-1BB2-4868-9A25-7024C21E05F2}" type="presParOf" srcId="{75BC780D-547A-406A-BF0B-AE64DF19CCE9}" destId="{F9C273F2-9B57-4F9A-814A-6FAA2F8ECAA2}" srcOrd="0" destOrd="0" presId="urn:microsoft.com/office/officeart/2005/8/layout/list1"/>
    <dgm:cxn modelId="{2162DFD9-87E3-4C2B-84F6-67B1B4E50169}" type="presParOf" srcId="{F9C273F2-9B57-4F9A-814A-6FAA2F8ECAA2}" destId="{6D17A4BD-CA09-4D68-843E-23CEFEBF3190}" srcOrd="0" destOrd="0" presId="urn:microsoft.com/office/officeart/2005/8/layout/list1"/>
    <dgm:cxn modelId="{42EB2304-2C96-452D-959E-69B226972843}" type="presParOf" srcId="{F9C273F2-9B57-4F9A-814A-6FAA2F8ECAA2}" destId="{BCB26A46-E447-4065-A8B4-B64442069FE4}" srcOrd="1" destOrd="0" presId="urn:microsoft.com/office/officeart/2005/8/layout/list1"/>
    <dgm:cxn modelId="{7E444C86-E154-48D4-9C73-CFC8FB8D70AE}" type="presParOf" srcId="{75BC780D-547A-406A-BF0B-AE64DF19CCE9}" destId="{480C69A6-F038-4C72-82B7-EDFC4103A048}" srcOrd="1" destOrd="0" presId="urn:microsoft.com/office/officeart/2005/8/layout/list1"/>
    <dgm:cxn modelId="{F5CD2BAD-774C-4D2F-8454-81585B42937B}" type="presParOf" srcId="{75BC780D-547A-406A-BF0B-AE64DF19CCE9}" destId="{985F8278-F865-4A43-9497-BAB0ED6A7824}" srcOrd="2" destOrd="0" presId="urn:microsoft.com/office/officeart/2005/8/layout/list1"/>
    <dgm:cxn modelId="{481EF4C9-CFB4-4273-97CD-56DE09B5CC42}" type="presParOf" srcId="{75BC780D-547A-406A-BF0B-AE64DF19CCE9}" destId="{4CCE5D38-D779-4976-A791-F7524918B57A}" srcOrd="3" destOrd="0" presId="urn:microsoft.com/office/officeart/2005/8/layout/list1"/>
    <dgm:cxn modelId="{38BCA407-1AE2-4AE7-9DCD-0627A52BC5FA}" type="presParOf" srcId="{75BC780D-547A-406A-BF0B-AE64DF19CCE9}" destId="{BC02A013-5882-4EB3-A5E6-70D11D9E4915}" srcOrd="4" destOrd="0" presId="urn:microsoft.com/office/officeart/2005/8/layout/list1"/>
    <dgm:cxn modelId="{9F2C566C-17C2-4A43-AB39-790EEBB73B02}" type="presParOf" srcId="{BC02A013-5882-4EB3-A5E6-70D11D9E4915}" destId="{7CFE0766-4886-4CF5-830E-8335FCC2607F}" srcOrd="0" destOrd="0" presId="urn:microsoft.com/office/officeart/2005/8/layout/list1"/>
    <dgm:cxn modelId="{5C6CFB13-B660-4F68-8579-55B58B71C31B}" type="presParOf" srcId="{BC02A013-5882-4EB3-A5E6-70D11D9E4915}" destId="{BEFF2835-5701-4A3E-9BAC-731FB61F9D11}" srcOrd="1" destOrd="0" presId="urn:microsoft.com/office/officeart/2005/8/layout/list1"/>
    <dgm:cxn modelId="{A7EB73BF-8979-4FAD-8E85-23299DEA274C}" type="presParOf" srcId="{75BC780D-547A-406A-BF0B-AE64DF19CCE9}" destId="{EA89E008-ACBA-46EE-9CFC-002C7FA4329E}" srcOrd="5" destOrd="0" presId="urn:microsoft.com/office/officeart/2005/8/layout/list1"/>
    <dgm:cxn modelId="{7B8856ED-44FC-43A7-BF75-FEC79DFE9533}" type="presParOf" srcId="{75BC780D-547A-406A-BF0B-AE64DF19CCE9}" destId="{700C968F-D324-4563-94FF-D98B23C22E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76405-5567-4709-9A1C-989645341A9F}">
      <dsp:nvSpPr>
        <dsp:cNvPr id="0" name=""/>
        <dsp:cNvSpPr/>
      </dsp:nvSpPr>
      <dsp:spPr>
        <a:xfrm>
          <a:off x="0" y="328139"/>
          <a:ext cx="10353761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54076" rIns="8035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"OutOfBounce" Auserhalb der map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Collision in eine Wand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Unrealistische werte "zu weit weg"</a:t>
          </a:r>
          <a:endParaRPr lang="en-US" sz="1700" kern="1200"/>
        </a:p>
      </dsp:txBody>
      <dsp:txXfrm>
        <a:off x="0" y="328139"/>
        <a:ext cx="10353761" cy="1231650"/>
      </dsp:txXfrm>
    </dsp:sp>
    <dsp:sp modelId="{C39D84A9-9EF5-4948-8A30-693841990EC5}">
      <dsp:nvSpPr>
        <dsp:cNvPr id="0" name=""/>
        <dsp:cNvSpPr/>
      </dsp:nvSpPr>
      <dsp:spPr>
        <a:xfrm>
          <a:off x="517688" y="77219"/>
          <a:ext cx="724763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(Anpassungsraten, Cut-Off-Werte etc)</a:t>
          </a:r>
          <a:endParaRPr lang="en-US" sz="1700" kern="1200"/>
        </a:p>
      </dsp:txBody>
      <dsp:txXfrm>
        <a:off x="542186" y="101717"/>
        <a:ext cx="7198637" cy="452844"/>
      </dsp:txXfrm>
    </dsp:sp>
    <dsp:sp modelId="{231FFE11-CCF8-4268-99DF-9D5AD72F8585}">
      <dsp:nvSpPr>
        <dsp:cNvPr id="0" name=""/>
        <dsp:cNvSpPr/>
      </dsp:nvSpPr>
      <dsp:spPr>
        <a:xfrm>
          <a:off x="0" y="1902509"/>
          <a:ext cx="10353761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54076" rIns="8035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**</a:t>
          </a:r>
          <a:endParaRPr lang="en-US" sz="1700" kern="1200"/>
        </a:p>
      </dsp:txBody>
      <dsp:txXfrm>
        <a:off x="0" y="1902509"/>
        <a:ext cx="10353761" cy="696150"/>
      </dsp:txXfrm>
    </dsp:sp>
    <dsp:sp modelId="{D2C6B1D8-5342-45FE-9117-9F3317CC17AA}">
      <dsp:nvSpPr>
        <dsp:cNvPr id="0" name=""/>
        <dsp:cNvSpPr/>
      </dsp:nvSpPr>
      <dsp:spPr>
        <a:xfrm>
          <a:off x="517688" y="1651589"/>
          <a:ext cx="724763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Warum genau diese Werte? </a:t>
          </a:r>
          <a:endParaRPr lang="en-US" sz="1700" kern="1200"/>
        </a:p>
      </dsp:txBody>
      <dsp:txXfrm>
        <a:off x="542186" y="1676087"/>
        <a:ext cx="7198637" cy="452844"/>
      </dsp:txXfrm>
    </dsp:sp>
    <dsp:sp modelId="{7D732EDE-0784-498C-A4A9-500CE34F70B0}">
      <dsp:nvSpPr>
        <dsp:cNvPr id="0" name=""/>
        <dsp:cNvSpPr/>
      </dsp:nvSpPr>
      <dsp:spPr>
        <a:xfrm>
          <a:off x="0" y="2941379"/>
          <a:ext cx="10353761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54076" rIns="8035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/>
            <a:t>Linare filter (Löscht manche guten werte zu stark oider schwach raus)[verwächselung]</a:t>
          </a:r>
          <a:endParaRPr lang="en-US" sz="1700" kern="1200"/>
        </a:p>
      </dsp:txBody>
      <dsp:txXfrm>
        <a:off x="0" y="2941379"/>
        <a:ext cx="10353761" cy="696150"/>
      </dsp:txXfrm>
    </dsp:sp>
    <dsp:sp modelId="{F5318670-01CD-4510-8E8A-7F524388A78F}">
      <dsp:nvSpPr>
        <dsp:cNvPr id="0" name=""/>
        <dsp:cNvSpPr/>
      </dsp:nvSpPr>
      <dsp:spPr>
        <a:xfrm>
          <a:off x="517688" y="2690459"/>
          <a:ext cx="724763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Was hat gut funktioniert, was nicht und (zumindest spekulativ) warum?</a:t>
          </a:r>
          <a:endParaRPr lang="en-US" sz="1700" kern="1200"/>
        </a:p>
      </dsp:txBody>
      <dsp:txXfrm>
        <a:off x="542186" y="2714957"/>
        <a:ext cx="719863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F2EE5-FF66-4F60-9C40-C8008A7AD733}">
      <dsp:nvSpPr>
        <dsp:cNvPr id="0" name=""/>
        <dsp:cNvSpPr/>
      </dsp:nvSpPr>
      <dsp:spPr>
        <a:xfrm>
          <a:off x="0" y="312817"/>
          <a:ext cx="10353761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95732" rIns="8035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Voher gefundene "aufjedenfall falsch" Werte neu repositionieren wo die besten sind</a:t>
          </a:r>
          <a:endParaRPr lang="en-US" sz="1900" kern="1200"/>
        </a:p>
      </dsp:txBody>
      <dsp:txXfrm>
        <a:off x="0" y="312817"/>
        <a:ext cx="10353761" cy="778050"/>
      </dsp:txXfrm>
    </dsp:sp>
    <dsp:sp modelId="{23A4D3C1-7EDB-405B-9847-F71219BED59B}">
      <dsp:nvSpPr>
        <dsp:cNvPr id="0" name=""/>
        <dsp:cNvSpPr/>
      </dsp:nvSpPr>
      <dsp:spPr>
        <a:xfrm>
          <a:off x="517688" y="32377"/>
          <a:ext cx="724763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Wann reseedet ihr? </a:t>
          </a:r>
          <a:endParaRPr lang="en-US" sz="1900" kern="1200"/>
        </a:p>
      </dsp:txBody>
      <dsp:txXfrm>
        <a:off x="545068" y="59757"/>
        <a:ext cx="7192873" cy="506120"/>
      </dsp:txXfrm>
    </dsp:sp>
    <dsp:sp modelId="{75A5AB21-800E-4212-B110-7F8DE9653F5A}">
      <dsp:nvSpPr>
        <dsp:cNvPr id="0" name=""/>
        <dsp:cNvSpPr/>
      </dsp:nvSpPr>
      <dsp:spPr>
        <a:xfrm>
          <a:off x="0" y="1473907"/>
          <a:ext cx="10353761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95732" rIns="8035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Sammel alle schlechten positionen und packe die zu einer random guten position mit random radius</a:t>
          </a:r>
          <a:endParaRPr lang="en-US" sz="1900" kern="1200"/>
        </a:p>
      </dsp:txBody>
      <dsp:txXfrm>
        <a:off x="0" y="1473907"/>
        <a:ext cx="10353761" cy="1047375"/>
      </dsp:txXfrm>
    </dsp:sp>
    <dsp:sp modelId="{B0BF56F1-4760-4840-8FCB-58A268D43B8C}">
      <dsp:nvSpPr>
        <dsp:cNvPr id="0" name=""/>
        <dsp:cNvSpPr/>
      </dsp:nvSpPr>
      <dsp:spPr>
        <a:xfrm>
          <a:off x="517688" y="1193467"/>
          <a:ext cx="724763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Auf welche Art(en) reseedet ihr?</a:t>
          </a:r>
          <a:endParaRPr lang="en-US" sz="1900" kern="1200"/>
        </a:p>
      </dsp:txBody>
      <dsp:txXfrm>
        <a:off x="545068" y="1220847"/>
        <a:ext cx="7192873" cy="506120"/>
      </dsp:txXfrm>
    </dsp:sp>
    <dsp:sp modelId="{5F622D0C-606C-4F5A-8E6F-926E22B02365}">
      <dsp:nvSpPr>
        <dsp:cNvPr id="0" name=""/>
        <dsp:cNvSpPr/>
      </dsp:nvSpPr>
      <dsp:spPr>
        <a:xfrm>
          <a:off x="0" y="2904322"/>
          <a:ext cx="10353761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95732" rIns="8035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Einfach?</a:t>
          </a:r>
          <a:endParaRPr lang="en-US" sz="1900" kern="1200"/>
        </a:p>
      </dsp:txBody>
      <dsp:txXfrm>
        <a:off x="0" y="2904322"/>
        <a:ext cx="10353761" cy="778050"/>
      </dsp:txXfrm>
    </dsp:sp>
    <dsp:sp modelId="{1DD98E83-B41E-4A1E-AC84-ABBF9841059B}">
      <dsp:nvSpPr>
        <dsp:cNvPr id="0" name=""/>
        <dsp:cNvSpPr/>
      </dsp:nvSpPr>
      <dsp:spPr>
        <a:xfrm>
          <a:off x="517688" y="2623882"/>
          <a:ext cx="724763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Warum genau diese Art(en)?</a:t>
          </a:r>
          <a:endParaRPr lang="en-US" sz="1900" kern="1200"/>
        </a:p>
      </dsp:txBody>
      <dsp:txXfrm>
        <a:off x="545068" y="2651262"/>
        <a:ext cx="7192873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F8278-F865-4A43-9497-BAB0ED6A7824}">
      <dsp:nvSpPr>
        <dsp:cNvPr id="0" name=""/>
        <dsp:cNvSpPr/>
      </dsp:nvSpPr>
      <dsp:spPr>
        <a:xfrm>
          <a:off x="0" y="922023"/>
          <a:ext cx="6266011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728980" rIns="486312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500" kern="1200"/>
            <a:t>Noch keine?</a:t>
          </a:r>
          <a:endParaRPr lang="en-US" sz="3500" kern="1200"/>
        </a:p>
      </dsp:txBody>
      <dsp:txXfrm>
        <a:off x="0" y="922023"/>
        <a:ext cx="6266011" cy="1433250"/>
      </dsp:txXfrm>
    </dsp:sp>
    <dsp:sp modelId="{BCB26A46-E447-4065-A8B4-B64442069FE4}">
      <dsp:nvSpPr>
        <dsp:cNvPr id="0" name=""/>
        <dsp:cNvSpPr/>
      </dsp:nvSpPr>
      <dsp:spPr>
        <a:xfrm>
          <a:off x="313300" y="405423"/>
          <a:ext cx="4386207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Was ist eure Abbruchbedingung? </a:t>
          </a:r>
          <a:endParaRPr lang="en-US" sz="3500" kern="1200"/>
        </a:p>
      </dsp:txBody>
      <dsp:txXfrm>
        <a:off x="363737" y="455860"/>
        <a:ext cx="4285333" cy="932326"/>
      </dsp:txXfrm>
    </dsp:sp>
    <dsp:sp modelId="{700C968F-D324-4563-94FF-D98B23C22E7A}">
      <dsp:nvSpPr>
        <dsp:cNvPr id="0" name=""/>
        <dsp:cNvSpPr/>
      </dsp:nvSpPr>
      <dsp:spPr>
        <a:xfrm>
          <a:off x="0" y="3060873"/>
          <a:ext cx="6266011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496865"/>
              <a:satOff val="-674"/>
              <a:lumOff val="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728980" rIns="486312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500" kern="1200"/>
            <a:t>kp</a:t>
          </a:r>
          <a:endParaRPr lang="en-US" sz="3500" kern="1200"/>
        </a:p>
      </dsp:txBody>
      <dsp:txXfrm>
        <a:off x="0" y="3060873"/>
        <a:ext cx="6266011" cy="1433250"/>
      </dsp:txXfrm>
    </dsp:sp>
    <dsp:sp modelId="{BEFF2835-5701-4A3E-9BAC-731FB61F9D11}">
      <dsp:nvSpPr>
        <dsp:cNvPr id="0" name=""/>
        <dsp:cNvSpPr/>
      </dsp:nvSpPr>
      <dsp:spPr>
        <a:xfrm>
          <a:off x="313300" y="2544273"/>
          <a:ext cx="4386207" cy="1033200"/>
        </a:xfrm>
        <a:prstGeom prst="roundRect">
          <a:avLst/>
        </a:prstGeom>
        <a:gradFill rotWithShape="0">
          <a:gsLst>
            <a:gs pos="0">
              <a:schemeClr val="accent2">
                <a:hueOff val="-1496865"/>
                <a:satOff val="-674"/>
                <a:lumOff val="7057"/>
                <a:alphaOff val="0"/>
                <a:tint val="96000"/>
                <a:lumMod val="104000"/>
              </a:schemeClr>
            </a:gs>
            <a:gs pos="100000">
              <a:schemeClr val="accent2">
                <a:hueOff val="-1496865"/>
                <a:satOff val="-674"/>
                <a:lumOff val="705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Warum genau diese Abbruchbedingung?</a:t>
          </a:r>
          <a:endParaRPr lang="en-US" sz="3500" kern="1200"/>
        </a:p>
      </dsp:txBody>
      <dsp:txXfrm>
        <a:off x="363737" y="2594710"/>
        <a:ext cx="4285333" cy="93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506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2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2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0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8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7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61916-C9FF-445E-93FD-57B19E487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7" r="6" b="6"/>
          <a:stretch/>
        </p:blipFill>
        <p:spPr>
          <a:xfrm>
            <a:off x="-1" y="-183616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16597" y="4222922"/>
            <a:ext cx="9440034" cy="1088336"/>
          </a:xfrm>
        </p:spPr>
        <p:txBody>
          <a:bodyPr>
            <a:normAutofit/>
          </a:bodyPr>
          <a:lstStyle/>
          <a:p>
            <a:r>
              <a:rPr lang="de-D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Monte Carlo</a:t>
            </a:r>
            <a:endParaRPr lang="de-DE" sz="4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 fontScale="62500" lnSpcReduction="20000"/>
          </a:bodyPr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53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By </a:t>
            </a:r>
            <a:b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53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Lukas Momberg</a:t>
            </a:r>
            <a:b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</a:br>
            <a:endParaRPr lang="de-DE">
              <a:solidFill>
                <a:srgbClr val="E729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C4B537-04B6-402A-8E3D-A8BC4F0C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Epilepsy</a:t>
            </a:r>
            <a:b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200"/>
              <a:t>Warnung</a:t>
            </a:r>
            <a:b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nebenbei</a:t>
            </a:r>
            <a:br>
              <a:rPr lang="en-US" sz="4200"/>
            </a:br>
            <a:br>
              <a:rPr lang="en-US" sz="4200"/>
            </a:br>
            <a:r>
              <a:rPr lang="en-US" sz="4200"/>
              <a:t> 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6ED12E3-F3B8-4156-AC23-A3C13773BD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24315" y="1796187"/>
          <a:ext cx="6197669" cy="326563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38826">
                  <a:extLst>
                    <a:ext uri="{9D8B030D-6E8A-4147-A177-3AD203B41FA5}">
                      <a16:colId xmlns:a16="http://schemas.microsoft.com/office/drawing/2014/main" val="718585863"/>
                    </a:ext>
                  </a:extLst>
                </a:gridCol>
                <a:gridCol w="2143921">
                  <a:extLst>
                    <a:ext uri="{9D8B030D-6E8A-4147-A177-3AD203B41FA5}">
                      <a16:colId xmlns:a16="http://schemas.microsoft.com/office/drawing/2014/main" val="4240466009"/>
                    </a:ext>
                  </a:extLst>
                </a:gridCol>
                <a:gridCol w="914922">
                  <a:extLst>
                    <a:ext uri="{9D8B030D-6E8A-4147-A177-3AD203B41FA5}">
                      <a16:colId xmlns:a16="http://schemas.microsoft.com/office/drawing/2014/main" val="991621164"/>
                    </a:ext>
                  </a:extLst>
                </a:gridCol>
              </a:tblGrid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Lukas Momberg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11141259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3481268092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Jona Siebel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11141394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1829667234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Dennis Goßler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11140150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856615890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Thomas Donst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11138843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964341456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Patrick Schuster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11126452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232716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04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35A4B-FEFC-4D22-94B7-2839ADC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Wie funktioniert euer Partikelfilter?</a:t>
            </a:r>
            <a:endParaRPr lang="en-US" dirty="0">
              <a:ea typeface="+mj-lt"/>
              <a:cs typeface="+mj-lt"/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2BA4C240-82D9-40D9-BBA9-65DB37FBD2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6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E86A-4B98-44EC-B3D2-4182947B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Reseed</a:t>
            </a:r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/ </a:t>
            </a:r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ReShuffle</a:t>
            </a:r>
            <a:endParaRPr lang="en-US" dirty="0" err="1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C3E9DEC-D6DA-47F2-8139-1A86D4471D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53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97AF10D-AC72-4FA9-8C0F-6218F8ED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7" r="15132" b="-4"/>
          <a:stretch/>
        </p:blipFill>
        <p:spPr>
          <a:xfrm>
            <a:off x="3039847" y="2"/>
            <a:ext cx="3056142" cy="34080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48B2C8-DA96-4D13-B7B6-825629A1F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4" b="-5"/>
          <a:stretch/>
        </p:blipFill>
        <p:spPr>
          <a:xfrm>
            <a:off x="-2" y="-1"/>
            <a:ext cx="3049513" cy="3429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0C5828-19A5-48C5-96E9-29D4B5807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7"/>
          <a:stretch/>
        </p:blipFill>
        <p:spPr>
          <a:xfrm>
            <a:off x="20" y="3429000"/>
            <a:ext cx="6095971" cy="3429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CBF06F-69E4-4478-919C-DABE7B65E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58" r="21974" b="-1"/>
          <a:stretch/>
        </p:blipFill>
        <p:spPr>
          <a:xfrm>
            <a:off x="6096000" y="-9296"/>
            <a:ext cx="6096001" cy="6858000"/>
          </a:xfrm>
          <a:prstGeom prst="rect">
            <a:avLst/>
          </a:prstGeom>
        </p:spPr>
      </p:pic>
      <p:cxnSp>
        <p:nvCxnSpPr>
          <p:cNvPr id="40" name="Straight Connector 14">
            <a:extLst>
              <a:ext uri="{FF2B5EF4-FFF2-40B4-BE49-F238E27FC236}">
                <a16:creationId xmlns:a16="http://schemas.microsoft.com/office/drawing/2014/main" id="{2DC6EE1B-828D-4C46-BAB9-D9712C5B1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685800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18">
            <a:extLst>
              <a:ext uri="{FF2B5EF4-FFF2-40B4-BE49-F238E27FC236}">
                <a16:creationId xmlns:a16="http://schemas.microsoft.com/office/drawing/2014/main" id="{DC3D0169-2815-4DB8-881E-2DBC6918D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6095991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43DC1B0F-B322-4100-B014-781AAE492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522" y="0"/>
            <a:ext cx="0" cy="342900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5">
            <a:extLst>
              <a:ext uri="{FF2B5EF4-FFF2-40B4-BE49-F238E27FC236}">
                <a16:creationId xmlns:a16="http://schemas.microsoft.com/office/drawing/2014/main" id="{C00B0B87-7BC8-4057-A5CC-980279BA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848378" y="1613483"/>
            <a:ext cx="3423656" cy="2957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462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84F88-737F-4F63-9408-66C22F8C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Videos?</a:t>
            </a:r>
            <a:endParaRPr lang="en-US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D6C4-30A3-4F25-940A-058DD93D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indent="-305435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zeige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videos extern*</a:t>
            </a:r>
          </a:p>
        </p:txBody>
      </p:sp>
    </p:spTree>
    <p:extLst>
      <p:ext uri="{BB962C8B-B14F-4D97-AF65-F5344CB8AC3E}">
        <p14:creationId xmlns:p14="http://schemas.microsoft.com/office/powerpoint/2010/main" val="197216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8C310-75A3-4F31-A9DB-1DBE5783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DE" sz="25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Abbruchbedingung</a:t>
            </a:r>
            <a:endParaRPr lang="en-US" sz="25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4AF49C8-E0FF-4018-A503-B02BA0389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50631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082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8BA9E-F8BB-4561-B135-89465040B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Ende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C818A-8573-4E8C-9422-36CFDE3EB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920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E1833"/>
      </a:dk2>
      <a:lt2>
        <a:srgbClr val="F0F3F3"/>
      </a:lt2>
      <a:accent1>
        <a:srgbClr val="E72953"/>
      </a:accent1>
      <a:accent2>
        <a:srgbClr val="D51790"/>
      </a:accent2>
      <a:accent3>
        <a:srgbClr val="DD29E7"/>
      </a:accent3>
      <a:accent4>
        <a:srgbClr val="7C17D5"/>
      </a:accent4>
      <a:accent5>
        <a:srgbClr val="3E29E7"/>
      </a:accent5>
      <a:accent6>
        <a:srgbClr val="1751D5"/>
      </a:accent6>
      <a:hlink>
        <a:srgbClr val="7454C6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SlateVTI</vt:lpstr>
      <vt:lpstr>Monte Carlo</vt:lpstr>
      <vt:lpstr>Epilepsy Warnung nebenbei   BY</vt:lpstr>
      <vt:lpstr>Wie funktioniert euer Partikelfilter?</vt:lpstr>
      <vt:lpstr>Reseed / ReShuffle</vt:lpstr>
      <vt:lpstr>PowerPoint Presentation</vt:lpstr>
      <vt:lpstr>Videos?</vt:lpstr>
      <vt:lpstr>Abbruchbedingung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83</cp:revision>
  <dcterms:created xsi:type="dcterms:W3CDTF">2022-01-21T19:53:50Z</dcterms:created>
  <dcterms:modified xsi:type="dcterms:W3CDTF">2022-01-23T22:56:14Z</dcterms:modified>
</cp:coreProperties>
</file>